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94" autoAdjust="0"/>
  </p:normalViewPr>
  <p:slideViewPr>
    <p:cSldViewPr>
      <p:cViewPr>
        <p:scale>
          <a:sx n="50" d="100"/>
          <a:sy n="50" d="100"/>
        </p:scale>
        <p:origin x="-44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260648"/>
            <a:ext cx="8568952" cy="115212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54868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Убери диких животных, щёлкнув по ним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ПК\Рабочий стол\Mackenzie_Valley_Wolf_60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472608"/>
            <a:ext cx="1872208" cy="1872208"/>
          </a:xfrm>
          <a:prstGeom prst="rect">
            <a:avLst/>
          </a:prstGeom>
          <a:noFill/>
        </p:spPr>
      </p:pic>
      <p:pic>
        <p:nvPicPr>
          <p:cNvPr id="1027" name="Picture 3" descr="C:\Documents and Settings\ПК\Рабочий стол\66_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2636912"/>
            <a:ext cx="2438400" cy="1676400"/>
          </a:xfrm>
          <a:prstGeom prst="rect">
            <a:avLst/>
          </a:prstGeom>
          <a:noFill/>
        </p:spPr>
      </p:pic>
      <p:pic>
        <p:nvPicPr>
          <p:cNvPr id="1029" name="Picture 5" descr="C:\Documents and Settings\ПК\Рабочий стол\Huhn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149080"/>
            <a:ext cx="1224136" cy="1310938"/>
          </a:xfrm>
          <a:prstGeom prst="rect">
            <a:avLst/>
          </a:prstGeom>
          <a:noFill/>
        </p:spPr>
      </p:pic>
      <p:pic>
        <p:nvPicPr>
          <p:cNvPr id="1030" name="Picture 6" descr="C:\Documents and Settings\ПК\Рабочий стол\web_shutterstock_64440886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2348880"/>
            <a:ext cx="3025312" cy="2008181"/>
          </a:xfrm>
          <a:prstGeom prst="rect">
            <a:avLst/>
          </a:prstGeom>
          <a:noFill/>
        </p:spPr>
      </p:pic>
      <p:pic>
        <p:nvPicPr>
          <p:cNvPr id="1031" name="Picture 7" descr="C:\Documents and Settings\ПК\Рабочий стол\i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717032"/>
            <a:ext cx="2304256" cy="2304256"/>
          </a:xfrm>
          <a:prstGeom prst="rect">
            <a:avLst/>
          </a:prstGeom>
          <a:noFill/>
        </p:spPr>
      </p:pic>
      <p:pic>
        <p:nvPicPr>
          <p:cNvPr id="1032" name="Picture 8" descr="C:\Documents and Settings\ПК\Рабочий стол\i (1)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13" r="20237"/>
          <a:stretch>
            <a:fillRect/>
          </a:stretch>
        </p:blipFill>
        <p:spPr bwMode="auto">
          <a:xfrm>
            <a:off x="6804248" y="5143500"/>
            <a:ext cx="1296144" cy="1714500"/>
          </a:xfrm>
          <a:prstGeom prst="rect">
            <a:avLst/>
          </a:prstGeom>
          <a:noFill/>
        </p:spPr>
      </p:pic>
      <p:pic>
        <p:nvPicPr>
          <p:cNvPr id="1034" name="Picture 10" descr="C:\Documents and Settings\ПК\Рабочий стол\усаживание-6-месяцев-имбиря-кота-breed-смешанных-старое-16562641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4509120"/>
            <a:ext cx="977900" cy="1371600"/>
          </a:xfrm>
          <a:prstGeom prst="rect">
            <a:avLst/>
          </a:prstGeom>
          <a:noFill/>
        </p:spPr>
      </p:pic>
      <p:pic>
        <p:nvPicPr>
          <p:cNvPr id="1035" name="Picture 11" descr="C:\Documents and Settings\ПК\Рабочий стол\i (2)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4221088"/>
            <a:ext cx="2052736" cy="1196380"/>
          </a:xfrm>
          <a:prstGeom prst="rect">
            <a:avLst/>
          </a:prstGeom>
          <a:noFill/>
        </p:spPr>
      </p:pic>
      <p:pic>
        <p:nvPicPr>
          <p:cNvPr id="1036" name="Picture 12" descr="C:\Documents and Settings\ПК\Рабочий стол\i (3)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5048250"/>
            <a:ext cx="1809750" cy="1809750"/>
          </a:xfrm>
          <a:prstGeom prst="rect">
            <a:avLst/>
          </a:prstGeom>
          <a:noFill/>
        </p:spPr>
      </p:pic>
      <p:pic>
        <p:nvPicPr>
          <p:cNvPr id="1038" name="Picture 14" descr="C:\Documents and Settings\ПК\Рабочий стол\i (5)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700808"/>
            <a:ext cx="3138251" cy="2673846"/>
          </a:xfrm>
          <a:prstGeom prst="rect">
            <a:avLst/>
          </a:prstGeom>
          <a:noFill/>
        </p:spPr>
      </p:pic>
      <p:pic>
        <p:nvPicPr>
          <p:cNvPr id="1039" name="Picture 15" descr="C:\Documents and Settings\ПК\Рабочий стол\i (6)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1412776"/>
            <a:ext cx="936104" cy="936104"/>
          </a:xfrm>
          <a:prstGeom prst="rect">
            <a:avLst/>
          </a:prstGeom>
          <a:noFill/>
        </p:spPr>
      </p:pic>
      <p:pic>
        <p:nvPicPr>
          <p:cNvPr id="1040" name="Picture 16" descr="C:\Documents and Settings\ПК\Рабочий стол\i (7)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211" r="14190"/>
          <a:stretch>
            <a:fillRect/>
          </a:stretch>
        </p:blipFill>
        <p:spPr bwMode="auto">
          <a:xfrm>
            <a:off x="2771800" y="2708920"/>
            <a:ext cx="1368152" cy="1809750"/>
          </a:xfrm>
          <a:prstGeom prst="rect">
            <a:avLst/>
          </a:prstGeom>
          <a:noFill/>
        </p:spPr>
      </p:pic>
      <p:pic>
        <p:nvPicPr>
          <p:cNvPr id="1043" name="Picture 19" descr="C:\Documents and Settings\ПК\Рабочий стол\i (9)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548680" y="1772816"/>
            <a:ext cx="914400" cy="1809750"/>
          </a:xfrm>
          <a:prstGeom prst="rect">
            <a:avLst/>
          </a:prstGeom>
          <a:noFill/>
        </p:spPr>
      </p:pic>
      <p:pic>
        <p:nvPicPr>
          <p:cNvPr id="24" name="Picture 19" descr="C:\Documents and Settings\ПК\Рабочий стол\i (9)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84568" y="2276872"/>
            <a:ext cx="792088" cy="1567674"/>
          </a:xfrm>
          <a:prstGeom prst="rect">
            <a:avLst/>
          </a:prstGeom>
          <a:noFill/>
        </p:spPr>
      </p:pic>
      <p:pic>
        <p:nvPicPr>
          <p:cNvPr id="1044" name="Picture 20" descr="C:\Documents and Settings\ПК\Рабочий стол\i (9)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12560" y="4005064"/>
            <a:ext cx="659718" cy="1305693"/>
          </a:xfrm>
          <a:prstGeom prst="rect">
            <a:avLst/>
          </a:prstGeom>
          <a:noFill/>
        </p:spPr>
      </p:pic>
      <p:pic>
        <p:nvPicPr>
          <p:cNvPr id="1045" name="Picture 21" descr="C:\Documents and Settings\ПК\Рабочий стол\i (9)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12560" y="5445224"/>
            <a:ext cx="713824" cy="1412776"/>
          </a:xfrm>
          <a:prstGeom prst="rect">
            <a:avLst/>
          </a:prstGeom>
          <a:noFill/>
        </p:spPr>
      </p:pic>
      <p:pic>
        <p:nvPicPr>
          <p:cNvPr id="27" name="Picture 21" descr="C:\Documents and Settings\ПК\Рабочий стол\i (9)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7317432"/>
            <a:ext cx="576064" cy="1140127"/>
          </a:xfrm>
          <a:prstGeom prst="rect">
            <a:avLst/>
          </a:prstGeom>
          <a:noFill/>
        </p:spPr>
      </p:pic>
      <p:pic>
        <p:nvPicPr>
          <p:cNvPr id="28" name="Picture 21" descr="C:\Documents and Settings\ПК\Рабочий стол\i (9)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7317432"/>
            <a:ext cx="576064" cy="1140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0.27569 0.04189 " pathEditMode="relative" ptsTypes="AA">
                                      <p:cBhvr>
                                        <p:cTn id="6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-0.22049 0.0419 " pathEditMode="relative" ptsTypes="AA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-7.03704E-6 L -0.2283 -0.01042 " pathEditMode="relative" ptsTypes="AA">
                                      <p:cBhvr>
                                        <p:cTn id="16" dur="2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-0.2599 -0.01064 " pathEditMode="relative" ptsTypes="AA">
                                      <p:cBhvr>
                                        <p:cTn id="21" dur="2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093 L 0.00782 -0.37621 " pathEditMode="relative" ptsTypes="AA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8.82217E-6 L 0.02361 -0.43995 " pathEditMode="relative" ptsTypes="AA"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ПК-1</cp:lastModifiedBy>
  <cp:revision>2</cp:revision>
  <dcterms:modified xsi:type="dcterms:W3CDTF">2015-10-22T15:59:05Z</dcterms:modified>
</cp:coreProperties>
</file>