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DCE3E"/>
    <a:srgbClr val="DAE824"/>
    <a:srgbClr val="C0EA26"/>
    <a:srgbClr val="C7C44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744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50000"/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кругленный прямоугольник 28"/>
          <p:cNvSpPr/>
          <p:nvPr/>
        </p:nvSpPr>
        <p:spPr>
          <a:xfrm>
            <a:off x="2786050" y="214290"/>
            <a:ext cx="3857652" cy="1143008"/>
          </a:xfrm>
          <a:prstGeom prst="roundRect">
            <a:avLst/>
          </a:prstGeom>
          <a:solidFill>
            <a:srgbClr val="8DCE3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500034" y="3929066"/>
            <a:ext cx="8143932" cy="2500330"/>
          </a:xfrm>
          <a:prstGeom prst="roundRect">
            <a:avLst/>
          </a:prstGeom>
          <a:solidFill>
            <a:srgbClr val="8DCE3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0" y="1857364"/>
            <a:ext cx="9144000" cy="285752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C:\Users\User-PC\Desktop\3134508-40dcb61b66f72b80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714488"/>
            <a:ext cx="3857652" cy="2227204"/>
          </a:xfrm>
          <a:prstGeom prst="rect">
            <a:avLst/>
          </a:prstGeom>
          <a:noFill/>
        </p:spPr>
      </p:pic>
      <p:pic>
        <p:nvPicPr>
          <p:cNvPr id="1027" name="Picture 3" descr="C:\Users\User-PC\Desktop\а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357430"/>
            <a:ext cx="1500166" cy="1558766"/>
          </a:xfrm>
          <a:prstGeom prst="rect">
            <a:avLst/>
          </a:prstGeom>
          <a:noFill/>
        </p:spPr>
      </p:pic>
      <p:pic>
        <p:nvPicPr>
          <p:cNvPr id="1028" name="Picture 4" descr="C:\Users\User-PC\Desktop\б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15240" y="2428868"/>
            <a:ext cx="1428760" cy="1428760"/>
          </a:xfrm>
          <a:prstGeom prst="rect">
            <a:avLst/>
          </a:prstGeom>
          <a:noFill/>
        </p:spPr>
      </p:pic>
      <p:pic>
        <p:nvPicPr>
          <p:cNvPr id="1029" name="Picture 5" descr="C:\Users\User-PC\Desktop\мальчик.jp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8571" r="14286"/>
          <a:stretch>
            <a:fillRect/>
          </a:stretch>
        </p:blipFill>
        <p:spPr bwMode="auto">
          <a:xfrm>
            <a:off x="3214678" y="2786057"/>
            <a:ext cx="571504" cy="1047015"/>
          </a:xfrm>
          <a:prstGeom prst="rect">
            <a:avLst/>
          </a:prstGeom>
          <a:noFill/>
        </p:spPr>
      </p:pic>
      <p:pic>
        <p:nvPicPr>
          <p:cNvPr id="1030" name="Picture 6" descr="C:\Users\User-PC\Desktop\девочка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643174" y="2833755"/>
            <a:ext cx="785818" cy="880997"/>
          </a:xfrm>
          <a:prstGeom prst="rect">
            <a:avLst/>
          </a:prstGeom>
          <a:noFill/>
        </p:spPr>
      </p:pic>
      <p:pic>
        <p:nvPicPr>
          <p:cNvPr id="10" name="Picture 5" descr="C:\Users\User-PC\Desktop\мальчик.jp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8571" r="14286"/>
          <a:stretch>
            <a:fillRect/>
          </a:stretch>
        </p:blipFill>
        <p:spPr bwMode="auto">
          <a:xfrm>
            <a:off x="3643306" y="2786058"/>
            <a:ext cx="571504" cy="1047015"/>
          </a:xfrm>
          <a:prstGeom prst="rect">
            <a:avLst/>
          </a:prstGeom>
          <a:noFill/>
        </p:spPr>
      </p:pic>
      <p:pic>
        <p:nvPicPr>
          <p:cNvPr id="11" name="Picture 5" descr="C:\Users\User-PC\Desktop\мальчик.jp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1429" r="21428"/>
          <a:stretch>
            <a:fillRect/>
          </a:stretch>
        </p:blipFill>
        <p:spPr bwMode="auto">
          <a:xfrm>
            <a:off x="4000496" y="2786058"/>
            <a:ext cx="571504" cy="1047015"/>
          </a:xfrm>
          <a:prstGeom prst="rect">
            <a:avLst/>
          </a:prstGeom>
          <a:noFill/>
        </p:spPr>
      </p:pic>
      <p:pic>
        <p:nvPicPr>
          <p:cNvPr id="12" name="Picture 6" descr="C:\Users\User-PC\Desktop\девочка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00562" y="2857496"/>
            <a:ext cx="785818" cy="880997"/>
          </a:xfrm>
          <a:prstGeom prst="rect">
            <a:avLst/>
          </a:prstGeom>
          <a:noFill/>
        </p:spPr>
      </p:pic>
      <p:pic>
        <p:nvPicPr>
          <p:cNvPr id="14" name="Picture 5" descr="C:\Users\User-PC\Desktop\мальчик.jp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8571" r="14286"/>
          <a:stretch>
            <a:fillRect/>
          </a:stretch>
        </p:blipFill>
        <p:spPr bwMode="auto">
          <a:xfrm>
            <a:off x="5286380" y="2857496"/>
            <a:ext cx="571504" cy="1047015"/>
          </a:xfrm>
          <a:prstGeom prst="rect">
            <a:avLst/>
          </a:prstGeom>
          <a:noFill/>
        </p:spPr>
      </p:pic>
      <p:pic>
        <p:nvPicPr>
          <p:cNvPr id="15" name="Picture 5" descr="C:\Users\User-PC\Desktop\мальчик.jp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8571" r="14286"/>
          <a:stretch>
            <a:fillRect/>
          </a:stretch>
        </p:blipFill>
        <p:spPr bwMode="auto">
          <a:xfrm>
            <a:off x="5715008" y="2857496"/>
            <a:ext cx="571504" cy="1047015"/>
          </a:xfrm>
          <a:prstGeom prst="rect">
            <a:avLst/>
          </a:prstGeom>
          <a:noFill/>
        </p:spPr>
      </p:pic>
      <p:pic>
        <p:nvPicPr>
          <p:cNvPr id="16" name="Picture 6" descr="C:\Users\User-PC\Desktop\девочка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143636" y="2928934"/>
            <a:ext cx="785818" cy="880997"/>
          </a:xfrm>
          <a:prstGeom prst="rect">
            <a:avLst/>
          </a:prstGeom>
          <a:noFill/>
        </p:spPr>
      </p:pic>
      <p:pic>
        <p:nvPicPr>
          <p:cNvPr id="17" name="Picture 5" descr="C:\Users\User-PC\Desktop\мальчик.jp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8571" r="14286"/>
          <a:stretch>
            <a:fillRect/>
          </a:stretch>
        </p:blipFill>
        <p:spPr bwMode="auto">
          <a:xfrm>
            <a:off x="6429388" y="2928934"/>
            <a:ext cx="571504" cy="1047015"/>
          </a:xfrm>
          <a:prstGeom prst="rect">
            <a:avLst/>
          </a:prstGeom>
          <a:noFill/>
        </p:spPr>
      </p:pic>
      <p:pic>
        <p:nvPicPr>
          <p:cNvPr id="18" name="Picture 5" descr="C:\Users\User-PC\Desktop\мальчик.jp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8571" r="14286"/>
          <a:stretch>
            <a:fillRect/>
          </a:stretch>
        </p:blipFill>
        <p:spPr bwMode="auto">
          <a:xfrm>
            <a:off x="6786578" y="2928934"/>
            <a:ext cx="571504" cy="1047015"/>
          </a:xfrm>
          <a:prstGeom prst="rect">
            <a:avLst/>
          </a:prstGeom>
          <a:noFill/>
        </p:spPr>
      </p:pic>
      <p:pic>
        <p:nvPicPr>
          <p:cNvPr id="20" name="Picture 6" descr="C:\Users\User-PC\Desktop\девочка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143768" y="3000372"/>
            <a:ext cx="785818" cy="880997"/>
          </a:xfrm>
          <a:prstGeom prst="rect">
            <a:avLst/>
          </a:prstGeom>
          <a:noFill/>
        </p:spPr>
      </p:pic>
      <p:pic>
        <p:nvPicPr>
          <p:cNvPr id="21" name="Picture 6" descr="C:\Users\User-PC\Desktop\девочка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72396" y="3000372"/>
            <a:ext cx="785818" cy="880997"/>
          </a:xfrm>
          <a:prstGeom prst="rect">
            <a:avLst/>
          </a:prstGeom>
          <a:noFill/>
        </p:spPr>
      </p:pic>
      <p:sp>
        <p:nvSpPr>
          <p:cNvPr id="19" name="TextBox 18"/>
          <p:cNvSpPr txBox="1"/>
          <p:nvPr/>
        </p:nvSpPr>
        <p:spPr>
          <a:xfrm>
            <a:off x="1428728" y="4572008"/>
            <a:ext cx="22145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chemeClr val="tx2">
                    <a:lumMod val="50000"/>
                  </a:schemeClr>
                </a:solidFill>
              </a:rPr>
              <a:t>5+3+4=</a:t>
            </a:r>
            <a:endParaRPr lang="ru-RU" sz="48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428728" y="3929066"/>
            <a:ext cx="23574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</a:rPr>
              <a:t>Решение</a:t>
            </a:r>
            <a:endParaRPr lang="ru-RU" sz="40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357554" y="4572008"/>
            <a:ext cx="11430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chemeClr val="tx2">
                    <a:lumMod val="50000"/>
                  </a:schemeClr>
                </a:solidFill>
              </a:rPr>
              <a:t>12</a:t>
            </a:r>
            <a:endParaRPr lang="ru-RU" sz="48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000100" y="5214950"/>
            <a:ext cx="15001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</a:rPr>
              <a:t>Ответ:</a:t>
            </a:r>
            <a:endParaRPr lang="ru-RU" sz="3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357422" y="5286388"/>
            <a:ext cx="59293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</a:rPr>
              <a:t>12 человек было в автобусе первоначально</a:t>
            </a:r>
            <a:endParaRPr lang="ru-RU" sz="3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571868" y="285728"/>
            <a:ext cx="24288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dirty="0" smtClean="0">
                <a:solidFill>
                  <a:schemeClr val="tx2">
                    <a:lumMod val="50000"/>
                  </a:schemeClr>
                </a:solidFill>
              </a:rPr>
              <a:t>Задача</a:t>
            </a:r>
            <a:endParaRPr lang="ru-RU" sz="54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8" presetClass="entr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90751E-6 L 0.0849 0.0037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" y="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4.89362E-6 L 4.44444E-6 0.09435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7"/>
                                    </p:animMotion>
                                  </p:childTnLst>
                                </p:cTn>
                              </p:par>
                              <p:par>
                                <p:cTn id="5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4.89362E-6 L 2.22222E-6 0.10499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2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2.13691E-6 L 0 0.09436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7"/>
                                    </p:animMotion>
                                  </p:childTnLst>
                                </p:cTn>
                              </p:par>
                              <p:par>
                                <p:cTn id="5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2.13691E-6 L 0.00035 0.09205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6"/>
                                    </p:animMotion>
                                  </p:childTnLst>
                                </p:cTn>
                              </p:par>
                              <p:par>
                                <p:cTn id="5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1.92414E-6 L 0.00295 0.09505 " pathEditMode="relative" rAng="0" ptsTypes="AA">
                                      <p:cBhvr>
                                        <p:cTn id="5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715 0.0141 L 0.31302 0.0141 " pathEditMode="relative" rAng="0" ptsTypes="AA">
                                      <p:cBhvr>
                                        <p:cTn id="73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5.55042E-7 L 0.00087 0.08048 " pathEditMode="relative" rAng="0" ptsTypes="AA">
                                      <p:cBhvr>
                                        <p:cTn id="9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0"/>
                                    </p:animMotion>
                                  </p:childTnLst>
                                </p:cTn>
                              </p:par>
                              <p:par>
                                <p:cTn id="9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5.55042E-7 L 0.00122 0.08048 " pathEditMode="relative" rAng="0" ptsTypes="AA">
                                      <p:cBhvr>
                                        <p:cTn id="9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40"/>
                                    </p:animMotion>
                                  </p:childTnLst>
                                </p:cTn>
                              </p:par>
                              <p:par>
                                <p:cTn id="9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6.93802E-7 L -0.00209 0.08233 " pathEditMode="relative" rAng="0" ptsTypes="AA">
                                      <p:cBhvr>
                                        <p:cTn id="9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7621 0.0141 L 0.49427 0.0141 " pathEditMode="relative" rAng="0" ptsTypes="AA">
                                      <p:cBhvr>
                                        <p:cTn id="111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52451E-6 L 0.00191 0.07007 " pathEditMode="relative" rAng="0" ptsTypes="AA">
                                      <p:cBhvr>
                                        <p:cTn id="13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35"/>
                                    </p:animMotion>
                                  </p:childTnLst>
                                </p:cTn>
                              </p:par>
                              <p:par>
                                <p:cTn id="13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3.52451E-6 L 0.00225 0.07007 " pathEditMode="relative" rAng="0" ptsTypes="AA">
                                      <p:cBhvr>
                                        <p:cTn id="13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35"/>
                                    </p:animMotion>
                                  </p:childTnLst>
                                </p:cTn>
                              </p:par>
                              <p:par>
                                <p:cTn id="13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3.66327E-6 L -0.00121 0.07192 " pathEditMode="relative" rAng="0" ptsTypes="AA">
                                      <p:cBhvr>
                                        <p:cTn id="14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36"/>
                                    </p:animMotion>
                                  </p:childTnLst>
                                </p:cTn>
                              </p:par>
                              <p:par>
                                <p:cTn id="14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3.66327E-6 L -0.00087 0.07192 " pathEditMode="relative" rAng="0" ptsTypes="AA">
                                      <p:cBhvr>
                                        <p:cTn id="14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9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500"/>
                            </p:stCondLst>
                            <p:childTnLst>
                              <p:par>
                                <p:cTn id="16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1000"/>
                            </p:stCondLst>
                            <p:childTnLst>
                              <p:par>
                                <p:cTn id="17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23" grpId="0" animBg="1"/>
      <p:bldP spid="22" grpId="0" animBg="1"/>
      <p:bldP spid="22" grpId="1" animBg="1"/>
      <p:bldP spid="19" grpId="0"/>
      <p:bldP spid="24" grpId="0"/>
      <p:bldP spid="25" grpId="0"/>
      <p:bldP spid="27" grpId="0"/>
      <p:bldP spid="28" grpId="0"/>
      <p:bldP spid="30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13</Words>
  <PresentationFormat>Экран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Анастасия .</dc:creator>
  <cp:lastModifiedBy>User-PC</cp:lastModifiedBy>
  <cp:revision>3</cp:revision>
  <dcterms:created xsi:type="dcterms:W3CDTF">2015-09-28T14:38:09Z</dcterms:created>
  <dcterms:modified xsi:type="dcterms:W3CDTF">2015-09-29T03:24:49Z</dcterms:modified>
</cp:coreProperties>
</file>