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CE3E"/>
    <a:srgbClr val="DAE824"/>
    <a:srgbClr val="C0EA26"/>
    <a:srgbClr val="C7C44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74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2786050" y="214290"/>
            <a:ext cx="3857652" cy="1143008"/>
          </a:xfrm>
          <a:prstGeom prst="roundRect">
            <a:avLst/>
          </a:prstGeom>
          <a:solidFill>
            <a:srgbClr val="8DCE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0034" y="3929066"/>
            <a:ext cx="8143932" cy="2500330"/>
          </a:xfrm>
          <a:prstGeom prst="roundRect">
            <a:avLst/>
          </a:prstGeom>
          <a:solidFill>
            <a:srgbClr val="8DCE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0" y="1857364"/>
            <a:ext cx="9144000" cy="285752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-PC\Desktop\3134508-40dcb61b66f72b8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3857652" cy="2227204"/>
          </a:xfrm>
          <a:prstGeom prst="rect">
            <a:avLst/>
          </a:prstGeom>
          <a:noFill/>
        </p:spPr>
      </p:pic>
      <p:pic>
        <p:nvPicPr>
          <p:cNvPr id="1027" name="Picture 3" descr="C:\Users\User-PC\Desktop\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57430"/>
            <a:ext cx="1500166" cy="1558766"/>
          </a:xfrm>
          <a:prstGeom prst="rect">
            <a:avLst/>
          </a:prstGeom>
          <a:noFill/>
        </p:spPr>
      </p:pic>
      <p:pic>
        <p:nvPicPr>
          <p:cNvPr id="1028" name="Picture 4" descr="C:\Users\User-PC\Desktop\б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40" y="2428868"/>
            <a:ext cx="1428760" cy="1428760"/>
          </a:xfrm>
          <a:prstGeom prst="rect">
            <a:avLst/>
          </a:prstGeom>
          <a:noFill/>
        </p:spPr>
      </p:pic>
      <p:pic>
        <p:nvPicPr>
          <p:cNvPr id="1029" name="Picture 5" descr="C:\Users\User-PC\Desktop\мальчик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571" r="14286"/>
          <a:stretch>
            <a:fillRect/>
          </a:stretch>
        </p:blipFill>
        <p:spPr bwMode="auto">
          <a:xfrm>
            <a:off x="3214678" y="2786057"/>
            <a:ext cx="571504" cy="1047015"/>
          </a:xfrm>
          <a:prstGeom prst="rect">
            <a:avLst/>
          </a:prstGeom>
          <a:noFill/>
        </p:spPr>
      </p:pic>
      <p:pic>
        <p:nvPicPr>
          <p:cNvPr id="1030" name="Picture 6" descr="C:\Users\User-PC\Desktop\девочка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3174" y="2833755"/>
            <a:ext cx="785818" cy="880997"/>
          </a:xfrm>
          <a:prstGeom prst="rect">
            <a:avLst/>
          </a:prstGeom>
          <a:noFill/>
        </p:spPr>
      </p:pic>
      <p:pic>
        <p:nvPicPr>
          <p:cNvPr id="10" name="Picture 5" descr="C:\Users\User-PC\Desktop\мальчик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571" r="14286"/>
          <a:stretch>
            <a:fillRect/>
          </a:stretch>
        </p:blipFill>
        <p:spPr bwMode="auto">
          <a:xfrm>
            <a:off x="3643306" y="2786058"/>
            <a:ext cx="571504" cy="1047015"/>
          </a:xfrm>
          <a:prstGeom prst="rect">
            <a:avLst/>
          </a:prstGeom>
          <a:noFill/>
        </p:spPr>
      </p:pic>
      <p:pic>
        <p:nvPicPr>
          <p:cNvPr id="11" name="Picture 5" descr="C:\Users\User-PC\Desktop\мальчик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29" r="21428"/>
          <a:stretch>
            <a:fillRect/>
          </a:stretch>
        </p:blipFill>
        <p:spPr bwMode="auto">
          <a:xfrm>
            <a:off x="4000496" y="2786058"/>
            <a:ext cx="571504" cy="1047015"/>
          </a:xfrm>
          <a:prstGeom prst="rect">
            <a:avLst/>
          </a:prstGeom>
          <a:noFill/>
        </p:spPr>
      </p:pic>
      <p:pic>
        <p:nvPicPr>
          <p:cNvPr id="12" name="Picture 6" descr="C:\Users\User-PC\Desktop\девочка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2" y="2857496"/>
            <a:ext cx="785818" cy="880997"/>
          </a:xfrm>
          <a:prstGeom prst="rect">
            <a:avLst/>
          </a:prstGeom>
          <a:noFill/>
        </p:spPr>
      </p:pic>
      <p:pic>
        <p:nvPicPr>
          <p:cNvPr id="14" name="Picture 5" descr="C:\Users\User-PC\Desktop\мальчик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571" r="14286"/>
          <a:stretch>
            <a:fillRect/>
          </a:stretch>
        </p:blipFill>
        <p:spPr bwMode="auto">
          <a:xfrm>
            <a:off x="5286380" y="2857496"/>
            <a:ext cx="571504" cy="1047015"/>
          </a:xfrm>
          <a:prstGeom prst="rect">
            <a:avLst/>
          </a:prstGeom>
          <a:noFill/>
        </p:spPr>
      </p:pic>
      <p:pic>
        <p:nvPicPr>
          <p:cNvPr id="15" name="Picture 5" descr="C:\Users\User-PC\Desktop\мальчик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571" r="14286"/>
          <a:stretch>
            <a:fillRect/>
          </a:stretch>
        </p:blipFill>
        <p:spPr bwMode="auto">
          <a:xfrm>
            <a:off x="5715008" y="2857496"/>
            <a:ext cx="571504" cy="1047015"/>
          </a:xfrm>
          <a:prstGeom prst="rect">
            <a:avLst/>
          </a:prstGeom>
          <a:noFill/>
        </p:spPr>
      </p:pic>
      <p:pic>
        <p:nvPicPr>
          <p:cNvPr id="16" name="Picture 6" descr="C:\Users\User-PC\Desktop\девочка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2928934"/>
            <a:ext cx="785818" cy="880997"/>
          </a:xfrm>
          <a:prstGeom prst="rect">
            <a:avLst/>
          </a:prstGeom>
          <a:noFill/>
        </p:spPr>
      </p:pic>
      <p:pic>
        <p:nvPicPr>
          <p:cNvPr id="17" name="Picture 5" descr="C:\Users\User-PC\Desktop\мальчик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571" r="14286"/>
          <a:stretch>
            <a:fillRect/>
          </a:stretch>
        </p:blipFill>
        <p:spPr bwMode="auto">
          <a:xfrm>
            <a:off x="6429388" y="2928934"/>
            <a:ext cx="571504" cy="1047015"/>
          </a:xfrm>
          <a:prstGeom prst="rect">
            <a:avLst/>
          </a:prstGeom>
          <a:noFill/>
        </p:spPr>
      </p:pic>
      <p:pic>
        <p:nvPicPr>
          <p:cNvPr id="18" name="Picture 5" descr="C:\Users\User-PC\Desktop\мальчик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571" r="14286"/>
          <a:stretch>
            <a:fillRect/>
          </a:stretch>
        </p:blipFill>
        <p:spPr bwMode="auto">
          <a:xfrm>
            <a:off x="6786578" y="2928934"/>
            <a:ext cx="571504" cy="1047015"/>
          </a:xfrm>
          <a:prstGeom prst="rect">
            <a:avLst/>
          </a:prstGeom>
          <a:noFill/>
        </p:spPr>
      </p:pic>
      <p:pic>
        <p:nvPicPr>
          <p:cNvPr id="20" name="Picture 6" descr="C:\Users\User-PC\Desktop\девочка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68" y="3000372"/>
            <a:ext cx="785818" cy="880997"/>
          </a:xfrm>
          <a:prstGeom prst="rect">
            <a:avLst/>
          </a:prstGeom>
          <a:noFill/>
        </p:spPr>
      </p:pic>
      <p:pic>
        <p:nvPicPr>
          <p:cNvPr id="21" name="Picture 6" descr="C:\Users\User-PC\Desktop\девочка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3000372"/>
            <a:ext cx="785818" cy="880997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428728" y="4572008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5+3+4=</a:t>
            </a: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28728" y="3929066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Решение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7554" y="4572008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12</a:t>
            </a: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00100" y="521495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Ответ: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57422" y="5286388"/>
            <a:ext cx="592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12 человек было в автобусе первоначально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71868" y="285728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Задача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0751E-6 L 0.0849 0.003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9362E-6 L 4.44444E-6 0.0943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9362E-6 L 2.22222E-6 0.1049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13691E-6 L 0 0.0943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13691E-6 L 0.00035 0.0920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92414E-6 L 0.00295 0.0950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15 0.0141 L 0.31302 0.0141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55042E-7 L 0.00087 0.08048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5.55042E-7 L 0.00122 0.08048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93802E-7 L -0.00209 0.08233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621 0.0141 L 0.49427 0.0141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52451E-6 L 0.00191 0.07007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5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52451E-6 L 0.00225 0.07007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5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66327E-6 L -0.00121 0.07192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6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66327E-6 L -0.00087 0.07192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3" grpId="0" animBg="1"/>
      <p:bldP spid="22" grpId="0" animBg="1"/>
      <p:bldP spid="22" grpId="1" animBg="1"/>
      <p:bldP spid="19" grpId="0"/>
      <p:bldP spid="24" grpId="0"/>
      <p:bldP spid="25" grpId="0"/>
      <p:bldP spid="27" grpId="0"/>
      <p:bldP spid="28" grpId="0"/>
      <p:bldP spid="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</Words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 .</dc:creator>
  <cp:lastModifiedBy>User-PC</cp:lastModifiedBy>
  <cp:revision>3</cp:revision>
  <dcterms:created xsi:type="dcterms:W3CDTF">2015-09-28T14:38:09Z</dcterms:created>
  <dcterms:modified xsi:type="dcterms:W3CDTF">2015-09-29T03:24:49Z</dcterms:modified>
</cp:coreProperties>
</file>