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97" autoAdjust="0"/>
    <p:restoredTop sz="94660"/>
  </p:normalViewPr>
  <p:slideViewPr>
    <p:cSldViewPr>
      <p:cViewPr varScale="1">
        <p:scale>
          <a:sx n="64" d="100"/>
          <a:sy n="64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2CC2E9-B708-4C35-9D32-CD5A60E898CB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055AD8ED-02E3-48B4-9B5F-2ECDC184EE15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2">
                  <a:lumMod val="50000"/>
                </a:schemeClr>
              </a:solidFill>
            </a:rPr>
            <a:t>Федеральный закон «Об образовании в Российской Федерации» </a:t>
          </a:r>
          <a:endParaRPr lang="ru-RU" sz="2400" dirty="0">
            <a:solidFill>
              <a:schemeClr val="tx2">
                <a:lumMod val="50000"/>
              </a:schemeClr>
            </a:solidFill>
          </a:endParaRPr>
        </a:p>
      </dgm:t>
    </dgm:pt>
    <dgm:pt modelId="{1BFBEA93-DA89-47A6-8977-FF319F4B5FC1}" type="parTrans" cxnId="{C9FF3EB6-7BE0-4EF1-BD11-30DC26540050}">
      <dgm:prSet/>
      <dgm:spPr/>
      <dgm:t>
        <a:bodyPr/>
        <a:lstStyle/>
        <a:p>
          <a:endParaRPr lang="ru-RU" sz="2400">
            <a:solidFill>
              <a:schemeClr val="tx2">
                <a:lumMod val="50000"/>
              </a:schemeClr>
            </a:solidFill>
          </a:endParaRPr>
        </a:p>
      </dgm:t>
    </dgm:pt>
    <dgm:pt modelId="{CB998D9F-5BBB-4D7A-98F1-178B9C84D5B5}" type="sibTrans" cxnId="{C9FF3EB6-7BE0-4EF1-BD11-30DC26540050}">
      <dgm:prSet/>
      <dgm:spPr/>
      <dgm:t>
        <a:bodyPr/>
        <a:lstStyle/>
        <a:p>
          <a:endParaRPr lang="ru-RU" sz="2400">
            <a:solidFill>
              <a:schemeClr val="tx2">
                <a:lumMod val="50000"/>
              </a:schemeClr>
            </a:solidFill>
          </a:endParaRPr>
        </a:p>
      </dgm:t>
    </dgm:pt>
    <dgm:pt modelId="{29D450A9-E1E5-404B-B406-CB352012DF7B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2">
                  <a:lumMod val="50000"/>
                </a:schemeClr>
              </a:solidFill>
            </a:rPr>
            <a:t>Концепция долгосрочного социально-экономического развития РФ на период до 2020 года </a:t>
          </a:r>
          <a:endParaRPr lang="ru-RU" sz="2400" dirty="0">
            <a:solidFill>
              <a:schemeClr val="tx2">
                <a:lumMod val="50000"/>
              </a:schemeClr>
            </a:solidFill>
          </a:endParaRPr>
        </a:p>
      </dgm:t>
    </dgm:pt>
    <dgm:pt modelId="{C9835956-C875-4E66-8B89-5387A846499E}" type="parTrans" cxnId="{FB06E147-089F-4015-9043-0B321D157A6B}">
      <dgm:prSet/>
      <dgm:spPr/>
      <dgm:t>
        <a:bodyPr/>
        <a:lstStyle/>
        <a:p>
          <a:endParaRPr lang="ru-RU" sz="2400">
            <a:solidFill>
              <a:schemeClr val="tx2">
                <a:lumMod val="50000"/>
              </a:schemeClr>
            </a:solidFill>
          </a:endParaRPr>
        </a:p>
      </dgm:t>
    </dgm:pt>
    <dgm:pt modelId="{9379A67B-088F-4696-BF35-AAA42FBF8079}" type="sibTrans" cxnId="{FB06E147-089F-4015-9043-0B321D157A6B}">
      <dgm:prSet/>
      <dgm:spPr/>
      <dgm:t>
        <a:bodyPr/>
        <a:lstStyle/>
        <a:p>
          <a:endParaRPr lang="ru-RU" sz="2400">
            <a:solidFill>
              <a:schemeClr val="tx2">
                <a:lumMod val="50000"/>
              </a:schemeClr>
            </a:solidFill>
          </a:endParaRPr>
        </a:p>
      </dgm:t>
    </dgm:pt>
    <dgm:pt modelId="{0C6B2896-5A1D-47BA-AE81-E26447619473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2">
                  <a:lumMod val="50000"/>
                </a:schemeClr>
              </a:solidFill>
            </a:rPr>
            <a:t>Федеральный государственный образовательный стандарта начального общего образования </a:t>
          </a:r>
          <a:endParaRPr lang="ru-RU" sz="2400" dirty="0">
            <a:solidFill>
              <a:schemeClr val="tx2">
                <a:lumMod val="50000"/>
              </a:schemeClr>
            </a:solidFill>
          </a:endParaRPr>
        </a:p>
      </dgm:t>
    </dgm:pt>
    <dgm:pt modelId="{CBAD248C-6C79-404B-9FC6-B5BD97D338AF}" type="parTrans" cxnId="{FA81253F-B708-45AD-B28C-1E409C79FED5}">
      <dgm:prSet/>
      <dgm:spPr/>
      <dgm:t>
        <a:bodyPr/>
        <a:lstStyle/>
        <a:p>
          <a:endParaRPr lang="ru-RU" sz="2400">
            <a:solidFill>
              <a:schemeClr val="tx2">
                <a:lumMod val="50000"/>
              </a:schemeClr>
            </a:solidFill>
          </a:endParaRPr>
        </a:p>
      </dgm:t>
    </dgm:pt>
    <dgm:pt modelId="{B576C7C1-6036-4776-9D1C-80597B5C87B3}" type="sibTrans" cxnId="{FA81253F-B708-45AD-B28C-1E409C79FED5}">
      <dgm:prSet/>
      <dgm:spPr/>
      <dgm:t>
        <a:bodyPr/>
        <a:lstStyle/>
        <a:p>
          <a:endParaRPr lang="ru-RU" sz="2400">
            <a:solidFill>
              <a:schemeClr val="tx2">
                <a:lumMod val="50000"/>
              </a:schemeClr>
            </a:solidFill>
          </a:endParaRPr>
        </a:p>
      </dgm:t>
    </dgm:pt>
    <dgm:pt modelId="{924572B0-1A0C-4239-B626-F74BD3643B8B}" type="pres">
      <dgm:prSet presAssocID="{9D2CC2E9-B708-4C35-9D32-CD5A60E898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EAA3AE-5D73-449B-A43C-1EDA3B83717E}" type="pres">
      <dgm:prSet presAssocID="{055AD8ED-02E3-48B4-9B5F-2ECDC184EE15}" presName="parentLin" presStyleCnt="0"/>
      <dgm:spPr/>
      <dgm:t>
        <a:bodyPr/>
        <a:lstStyle/>
        <a:p>
          <a:endParaRPr lang="ru-RU"/>
        </a:p>
      </dgm:t>
    </dgm:pt>
    <dgm:pt modelId="{6BA7DA93-5FCB-450E-9750-9C278AF28E72}" type="pres">
      <dgm:prSet presAssocID="{055AD8ED-02E3-48B4-9B5F-2ECDC184EE1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1243C8C-C31F-4FC4-973E-C9F445BA941B}" type="pres">
      <dgm:prSet presAssocID="{055AD8ED-02E3-48B4-9B5F-2ECDC184EE1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D1E24-E264-4883-9C37-D7CD9D8E3C56}" type="pres">
      <dgm:prSet presAssocID="{055AD8ED-02E3-48B4-9B5F-2ECDC184EE15}" presName="negativeSpace" presStyleCnt="0"/>
      <dgm:spPr/>
      <dgm:t>
        <a:bodyPr/>
        <a:lstStyle/>
        <a:p>
          <a:endParaRPr lang="ru-RU"/>
        </a:p>
      </dgm:t>
    </dgm:pt>
    <dgm:pt modelId="{F7F1C6D7-FDFD-41FA-83A1-BD3FB5DDD6BA}" type="pres">
      <dgm:prSet presAssocID="{055AD8ED-02E3-48B4-9B5F-2ECDC184EE1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4C34ED-908F-4395-912E-368996BBE136}" type="pres">
      <dgm:prSet presAssocID="{CB998D9F-5BBB-4D7A-98F1-178B9C84D5B5}" presName="spaceBetweenRectangles" presStyleCnt="0"/>
      <dgm:spPr/>
      <dgm:t>
        <a:bodyPr/>
        <a:lstStyle/>
        <a:p>
          <a:endParaRPr lang="ru-RU"/>
        </a:p>
      </dgm:t>
    </dgm:pt>
    <dgm:pt modelId="{B0E25AA2-DF59-486E-9480-41E04FFF207F}" type="pres">
      <dgm:prSet presAssocID="{29D450A9-E1E5-404B-B406-CB352012DF7B}" presName="parentLin" presStyleCnt="0"/>
      <dgm:spPr/>
      <dgm:t>
        <a:bodyPr/>
        <a:lstStyle/>
        <a:p>
          <a:endParaRPr lang="ru-RU"/>
        </a:p>
      </dgm:t>
    </dgm:pt>
    <dgm:pt modelId="{ACFDD411-0265-48FF-B1E7-DFDFF4502F40}" type="pres">
      <dgm:prSet presAssocID="{29D450A9-E1E5-404B-B406-CB352012DF7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DC2A192-D902-4AF9-826E-9DF5DD51803B}" type="pres">
      <dgm:prSet presAssocID="{29D450A9-E1E5-404B-B406-CB352012DF7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D23F2-5BAA-463F-A297-CC70768C982F}" type="pres">
      <dgm:prSet presAssocID="{29D450A9-E1E5-404B-B406-CB352012DF7B}" presName="negativeSpace" presStyleCnt="0"/>
      <dgm:spPr/>
      <dgm:t>
        <a:bodyPr/>
        <a:lstStyle/>
        <a:p>
          <a:endParaRPr lang="ru-RU"/>
        </a:p>
      </dgm:t>
    </dgm:pt>
    <dgm:pt modelId="{A34014A9-946C-4E78-8D32-4962F5CF48E4}" type="pres">
      <dgm:prSet presAssocID="{29D450A9-E1E5-404B-B406-CB352012DF7B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7C33E4-D43D-4281-A017-A3AA446E56E8}" type="pres">
      <dgm:prSet presAssocID="{9379A67B-088F-4696-BF35-AAA42FBF8079}" presName="spaceBetweenRectangles" presStyleCnt="0"/>
      <dgm:spPr/>
      <dgm:t>
        <a:bodyPr/>
        <a:lstStyle/>
        <a:p>
          <a:endParaRPr lang="ru-RU"/>
        </a:p>
      </dgm:t>
    </dgm:pt>
    <dgm:pt modelId="{3107C0F8-F671-49B8-93AD-37C387BB57CF}" type="pres">
      <dgm:prSet presAssocID="{0C6B2896-5A1D-47BA-AE81-E26447619473}" presName="parentLin" presStyleCnt="0"/>
      <dgm:spPr/>
      <dgm:t>
        <a:bodyPr/>
        <a:lstStyle/>
        <a:p>
          <a:endParaRPr lang="ru-RU"/>
        </a:p>
      </dgm:t>
    </dgm:pt>
    <dgm:pt modelId="{A9491E44-6591-4B82-BA1D-C4F6692822BE}" type="pres">
      <dgm:prSet presAssocID="{0C6B2896-5A1D-47BA-AE81-E2644761947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C02FBFC-3D14-45C3-B7B5-4E1F02EBAD3F}" type="pres">
      <dgm:prSet presAssocID="{0C6B2896-5A1D-47BA-AE81-E2644761947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90916F-0F63-4613-9C5A-5E847A42EE91}" type="pres">
      <dgm:prSet presAssocID="{0C6B2896-5A1D-47BA-AE81-E26447619473}" presName="negativeSpace" presStyleCnt="0"/>
      <dgm:spPr/>
      <dgm:t>
        <a:bodyPr/>
        <a:lstStyle/>
        <a:p>
          <a:endParaRPr lang="ru-RU"/>
        </a:p>
      </dgm:t>
    </dgm:pt>
    <dgm:pt modelId="{D750C40D-70CB-4A01-A1EA-864B2AFF9E00}" type="pres">
      <dgm:prSet presAssocID="{0C6B2896-5A1D-47BA-AE81-E2644761947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201F6C-EBA0-4911-A85C-C3285359A8AF}" type="presOf" srcId="{9D2CC2E9-B708-4C35-9D32-CD5A60E898CB}" destId="{924572B0-1A0C-4239-B626-F74BD3643B8B}" srcOrd="0" destOrd="0" presId="urn:microsoft.com/office/officeart/2005/8/layout/list1"/>
    <dgm:cxn modelId="{613B26FC-F1D9-44C4-B5DD-A91DE76F98F0}" type="presOf" srcId="{0C6B2896-5A1D-47BA-AE81-E26447619473}" destId="{1C02FBFC-3D14-45C3-B7B5-4E1F02EBAD3F}" srcOrd="1" destOrd="0" presId="urn:microsoft.com/office/officeart/2005/8/layout/list1"/>
    <dgm:cxn modelId="{FB06E147-089F-4015-9043-0B321D157A6B}" srcId="{9D2CC2E9-B708-4C35-9D32-CD5A60E898CB}" destId="{29D450A9-E1E5-404B-B406-CB352012DF7B}" srcOrd="1" destOrd="0" parTransId="{C9835956-C875-4E66-8B89-5387A846499E}" sibTransId="{9379A67B-088F-4696-BF35-AAA42FBF8079}"/>
    <dgm:cxn modelId="{11C2FCA7-7109-43E7-B6CF-8E8CC17F02E7}" type="presOf" srcId="{29D450A9-E1E5-404B-B406-CB352012DF7B}" destId="{ADC2A192-D902-4AF9-826E-9DF5DD51803B}" srcOrd="1" destOrd="0" presId="urn:microsoft.com/office/officeart/2005/8/layout/list1"/>
    <dgm:cxn modelId="{D933B9AB-D32D-4035-9FFE-FB7093FF79A0}" type="presOf" srcId="{29D450A9-E1E5-404B-B406-CB352012DF7B}" destId="{ACFDD411-0265-48FF-B1E7-DFDFF4502F40}" srcOrd="0" destOrd="0" presId="urn:microsoft.com/office/officeart/2005/8/layout/list1"/>
    <dgm:cxn modelId="{FA81253F-B708-45AD-B28C-1E409C79FED5}" srcId="{9D2CC2E9-B708-4C35-9D32-CD5A60E898CB}" destId="{0C6B2896-5A1D-47BA-AE81-E26447619473}" srcOrd="2" destOrd="0" parTransId="{CBAD248C-6C79-404B-9FC6-B5BD97D338AF}" sibTransId="{B576C7C1-6036-4776-9D1C-80597B5C87B3}"/>
    <dgm:cxn modelId="{F3999E35-B0D7-4635-B407-17BAC35863B5}" type="presOf" srcId="{055AD8ED-02E3-48B4-9B5F-2ECDC184EE15}" destId="{B1243C8C-C31F-4FC4-973E-C9F445BA941B}" srcOrd="1" destOrd="0" presId="urn:microsoft.com/office/officeart/2005/8/layout/list1"/>
    <dgm:cxn modelId="{20ADEFD4-FD76-4FC0-AFFE-1DB0EE78911B}" type="presOf" srcId="{055AD8ED-02E3-48B4-9B5F-2ECDC184EE15}" destId="{6BA7DA93-5FCB-450E-9750-9C278AF28E72}" srcOrd="0" destOrd="0" presId="urn:microsoft.com/office/officeart/2005/8/layout/list1"/>
    <dgm:cxn modelId="{C9FF3EB6-7BE0-4EF1-BD11-30DC26540050}" srcId="{9D2CC2E9-B708-4C35-9D32-CD5A60E898CB}" destId="{055AD8ED-02E3-48B4-9B5F-2ECDC184EE15}" srcOrd="0" destOrd="0" parTransId="{1BFBEA93-DA89-47A6-8977-FF319F4B5FC1}" sibTransId="{CB998D9F-5BBB-4D7A-98F1-178B9C84D5B5}"/>
    <dgm:cxn modelId="{77BA2619-1E42-40AB-A933-A144881DBCA5}" type="presOf" srcId="{0C6B2896-5A1D-47BA-AE81-E26447619473}" destId="{A9491E44-6591-4B82-BA1D-C4F6692822BE}" srcOrd="0" destOrd="0" presId="urn:microsoft.com/office/officeart/2005/8/layout/list1"/>
    <dgm:cxn modelId="{49AFCC29-0BA2-4B5B-9F47-A066989AF91E}" type="presParOf" srcId="{924572B0-1A0C-4239-B626-F74BD3643B8B}" destId="{EBEAA3AE-5D73-449B-A43C-1EDA3B83717E}" srcOrd="0" destOrd="0" presId="urn:microsoft.com/office/officeart/2005/8/layout/list1"/>
    <dgm:cxn modelId="{EFCE63AA-F0F1-4767-9374-9FA77775A2C3}" type="presParOf" srcId="{EBEAA3AE-5D73-449B-A43C-1EDA3B83717E}" destId="{6BA7DA93-5FCB-450E-9750-9C278AF28E72}" srcOrd="0" destOrd="0" presId="urn:microsoft.com/office/officeart/2005/8/layout/list1"/>
    <dgm:cxn modelId="{B2D3375D-52C1-4C51-9022-84F4B8033C9F}" type="presParOf" srcId="{EBEAA3AE-5D73-449B-A43C-1EDA3B83717E}" destId="{B1243C8C-C31F-4FC4-973E-C9F445BA941B}" srcOrd="1" destOrd="0" presId="urn:microsoft.com/office/officeart/2005/8/layout/list1"/>
    <dgm:cxn modelId="{D5533EA7-2585-41E4-A72E-F00FAF537BFC}" type="presParOf" srcId="{924572B0-1A0C-4239-B626-F74BD3643B8B}" destId="{399D1E24-E264-4883-9C37-D7CD9D8E3C56}" srcOrd="1" destOrd="0" presId="urn:microsoft.com/office/officeart/2005/8/layout/list1"/>
    <dgm:cxn modelId="{195D3CA3-6ADC-4254-969D-C9DCC9A98ACE}" type="presParOf" srcId="{924572B0-1A0C-4239-B626-F74BD3643B8B}" destId="{F7F1C6D7-FDFD-41FA-83A1-BD3FB5DDD6BA}" srcOrd="2" destOrd="0" presId="urn:microsoft.com/office/officeart/2005/8/layout/list1"/>
    <dgm:cxn modelId="{8E7A9993-0A82-4ED0-A8B7-14820C33C591}" type="presParOf" srcId="{924572B0-1A0C-4239-B626-F74BD3643B8B}" destId="{124C34ED-908F-4395-912E-368996BBE136}" srcOrd="3" destOrd="0" presId="urn:microsoft.com/office/officeart/2005/8/layout/list1"/>
    <dgm:cxn modelId="{5CE35062-5322-4CA2-9351-F983F652BE0D}" type="presParOf" srcId="{924572B0-1A0C-4239-B626-F74BD3643B8B}" destId="{B0E25AA2-DF59-486E-9480-41E04FFF207F}" srcOrd="4" destOrd="0" presId="urn:microsoft.com/office/officeart/2005/8/layout/list1"/>
    <dgm:cxn modelId="{20E42D6C-EE79-4D2D-A53F-D91A473E65C9}" type="presParOf" srcId="{B0E25AA2-DF59-486E-9480-41E04FFF207F}" destId="{ACFDD411-0265-48FF-B1E7-DFDFF4502F40}" srcOrd="0" destOrd="0" presId="urn:microsoft.com/office/officeart/2005/8/layout/list1"/>
    <dgm:cxn modelId="{A3FE5EAC-6429-4926-A5B8-8E093438C234}" type="presParOf" srcId="{B0E25AA2-DF59-486E-9480-41E04FFF207F}" destId="{ADC2A192-D902-4AF9-826E-9DF5DD51803B}" srcOrd="1" destOrd="0" presId="urn:microsoft.com/office/officeart/2005/8/layout/list1"/>
    <dgm:cxn modelId="{82DE7A64-C622-4204-B793-757196CABBC6}" type="presParOf" srcId="{924572B0-1A0C-4239-B626-F74BD3643B8B}" destId="{58DD23F2-5BAA-463F-A297-CC70768C982F}" srcOrd="5" destOrd="0" presId="urn:microsoft.com/office/officeart/2005/8/layout/list1"/>
    <dgm:cxn modelId="{BFADE3F5-BA85-4751-A680-C8B6629DFFBA}" type="presParOf" srcId="{924572B0-1A0C-4239-B626-F74BD3643B8B}" destId="{A34014A9-946C-4E78-8D32-4962F5CF48E4}" srcOrd="6" destOrd="0" presId="urn:microsoft.com/office/officeart/2005/8/layout/list1"/>
    <dgm:cxn modelId="{18B5BF3E-7EEB-4EFC-ABF7-5BD143786F33}" type="presParOf" srcId="{924572B0-1A0C-4239-B626-F74BD3643B8B}" destId="{B27C33E4-D43D-4281-A017-A3AA446E56E8}" srcOrd="7" destOrd="0" presId="urn:microsoft.com/office/officeart/2005/8/layout/list1"/>
    <dgm:cxn modelId="{7E8E43F2-3816-4373-A7E3-B61396FBE230}" type="presParOf" srcId="{924572B0-1A0C-4239-B626-F74BD3643B8B}" destId="{3107C0F8-F671-49B8-93AD-37C387BB57CF}" srcOrd="8" destOrd="0" presId="urn:microsoft.com/office/officeart/2005/8/layout/list1"/>
    <dgm:cxn modelId="{D58AB26F-73F4-4F4E-817E-5EC5AB6A9550}" type="presParOf" srcId="{3107C0F8-F671-49B8-93AD-37C387BB57CF}" destId="{A9491E44-6591-4B82-BA1D-C4F6692822BE}" srcOrd="0" destOrd="0" presId="urn:microsoft.com/office/officeart/2005/8/layout/list1"/>
    <dgm:cxn modelId="{699F8EE9-3124-482D-9A35-DA744F7E292A}" type="presParOf" srcId="{3107C0F8-F671-49B8-93AD-37C387BB57CF}" destId="{1C02FBFC-3D14-45C3-B7B5-4E1F02EBAD3F}" srcOrd="1" destOrd="0" presId="urn:microsoft.com/office/officeart/2005/8/layout/list1"/>
    <dgm:cxn modelId="{CB5D88C2-24CE-4912-9BBD-BEC80F9CD9BF}" type="presParOf" srcId="{924572B0-1A0C-4239-B626-F74BD3643B8B}" destId="{0790916F-0F63-4613-9C5A-5E847A42EE91}" srcOrd="9" destOrd="0" presId="urn:microsoft.com/office/officeart/2005/8/layout/list1"/>
    <dgm:cxn modelId="{492D2A99-A5D6-4E0E-896A-2EBBBD76C121}" type="presParOf" srcId="{924572B0-1A0C-4239-B626-F74BD3643B8B}" destId="{D750C40D-70CB-4A01-A1EA-864B2AFF9E00}" srcOrd="10" destOrd="0" presId="urn:microsoft.com/office/officeart/2005/8/layout/list1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B364E65-400E-4A66-AEC8-8B3B7087F3E9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913392EB-D934-4AE6-BC2E-A4F02806FACF}">
      <dgm:prSet phldrT="[Текст]"/>
      <dgm:spPr/>
      <dgm:t>
        <a:bodyPr/>
        <a:lstStyle/>
        <a:p>
          <a:r>
            <a:rPr lang="ru-RU" smtClean="0">
              <a:solidFill>
                <a:schemeClr val="tx2">
                  <a:lumMod val="50000"/>
                </a:schemeClr>
              </a:solidFill>
            </a:rPr>
            <a:t>Спортивно-оздоровительное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7E3D5B57-1288-4DDE-B219-161CB4E77198}" type="parTrans" cxnId="{75FD382D-405A-4B52-A5C3-032E9007E6EF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15C2BDDF-A4C8-44DF-8DB4-44CC360A4226}" type="sibTrans" cxnId="{75FD382D-405A-4B52-A5C3-032E9007E6EF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B5FD535E-EC3C-4F66-835E-4C3689C66394}">
      <dgm:prSet/>
      <dgm:spPr/>
      <dgm:t>
        <a:bodyPr/>
        <a:lstStyle/>
        <a:p>
          <a:r>
            <a:rPr lang="ru-RU" smtClean="0">
              <a:solidFill>
                <a:schemeClr val="tx2">
                  <a:lumMod val="50000"/>
                </a:schemeClr>
              </a:solidFill>
            </a:rPr>
            <a:t>Духовно-нравственное</a:t>
          </a:r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7E18F12E-621C-4290-A554-F4CD9A7A5CF2}" type="parTrans" cxnId="{87356045-206D-44B8-BD82-9BB3297BABCB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9EEBFFF6-0AC1-4D10-A5DB-D0B93FB63580}" type="sibTrans" cxnId="{87356045-206D-44B8-BD82-9BB3297BABCB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386F6FA8-A751-4B0C-BF94-88E3826C69EB}">
      <dgm:prSet/>
      <dgm:spPr/>
      <dgm:t>
        <a:bodyPr/>
        <a:lstStyle/>
        <a:p>
          <a:r>
            <a:rPr lang="ru-RU" smtClean="0">
              <a:solidFill>
                <a:schemeClr val="tx2">
                  <a:lumMod val="50000"/>
                </a:schemeClr>
              </a:solidFill>
            </a:rPr>
            <a:t>Социальное</a:t>
          </a:r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486AE91C-9B39-44F2-B01E-6E22BE33CA90}" type="parTrans" cxnId="{7F4B1CD1-DFE3-40B7-82F7-ACE748EFFD5D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D72AAE8B-7C30-49C2-9647-4E2F2A64E79E}" type="sibTrans" cxnId="{7F4B1CD1-DFE3-40B7-82F7-ACE748EFFD5D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E874F76E-0968-4EAB-909E-A570C3F4A9C6}">
      <dgm:prSet/>
      <dgm:spPr/>
      <dgm:t>
        <a:bodyPr/>
        <a:lstStyle/>
        <a:p>
          <a:r>
            <a:rPr lang="ru-RU" smtClean="0">
              <a:solidFill>
                <a:schemeClr val="tx2">
                  <a:lumMod val="50000"/>
                </a:schemeClr>
              </a:solidFill>
            </a:rPr>
            <a:t>Общекультурное</a:t>
          </a:r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1DCC63F7-F283-49A2-BAA4-00EC000276FE}" type="parTrans" cxnId="{6EFECB14-42EB-49AF-82BE-3536DD000FAE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99D7B0AF-FAED-467B-8FFC-D77852C5ECBB}" type="sibTrans" cxnId="{6EFECB14-42EB-49AF-82BE-3536DD000FAE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038A1AD3-3812-41AA-8030-73CC445BE05C}">
      <dgm:prSet/>
      <dgm:spPr/>
      <dgm:t>
        <a:bodyPr/>
        <a:lstStyle/>
        <a:p>
          <a:r>
            <a:rPr lang="ru-RU" b="1" smtClean="0">
              <a:solidFill>
                <a:schemeClr val="tx2">
                  <a:lumMod val="50000"/>
                </a:schemeClr>
              </a:solidFill>
            </a:rPr>
            <a:t>Общеинтеллектуальное</a:t>
          </a:r>
          <a:endParaRPr lang="ru-RU" b="1" dirty="0">
            <a:solidFill>
              <a:schemeClr val="tx2">
                <a:lumMod val="50000"/>
              </a:schemeClr>
            </a:solidFill>
          </a:endParaRPr>
        </a:p>
      </dgm:t>
    </dgm:pt>
    <dgm:pt modelId="{7C8521D0-5811-42E0-B07F-556CB6379B60}" type="parTrans" cxnId="{9A2991CB-11FA-4471-B750-7BE3B18FE09D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E47C1369-DE52-4FF9-B385-889438139C63}" type="sibTrans" cxnId="{9A2991CB-11FA-4471-B750-7BE3B18FE09D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13B0D6A2-72A5-4723-8223-96530F032B0E}" type="pres">
      <dgm:prSet presAssocID="{0B364E65-400E-4A66-AEC8-8B3B7087F3E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0D03A2-FEA4-48FF-8C33-973F950AAAF2}" type="pres">
      <dgm:prSet presAssocID="{913392EB-D934-4AE6-BC2E-A4F02806FACF}" presName="parentLin" presStyleCnt="0"/>
      <dgm:spPr/>
      <dgm:t>
        <a:bodyPr/>
        <a:lstStyle/>
        <a:p>
          <a:endParaRPr lang="ru-RU"/>
        </a:p>
      </dgm:t>
    </dgm:pt>
    <dgm:pt modelId="{7F705EC9-3230-4A20-B441-375E29C189CB}" type="pres">
      <dgm:prSet presAssocID="{913392EB-D934-4AE6-BC2E-A4F02806FAC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08A0081-6924-4B8F-987A-9862DA4D3415}" type="pres">
      <dgm:prSet presAssocID="{913392EB-D934-4AE6-BC2E-A4F02806FAC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10D25-749A-45E4-98D0-C4A69D7DD6D8}" type="pres">
      <dgm:prSet presAssocID="{913392EB-D934-4AE6-BC2E-A4F02806FACF}" presName="negativeSpace" presStyleCnt="0"/>
      <dgm:spPr/>
      <dgm:t>
        <a:bodyPr/>
        <a:lstStyle/>
        <a:p>
          <a:endParaRPr lang="ru-RU"/>
        </a:p>
      </dgm:t>
    </dgm:pt>
    <dgm:pt modelId="{CC4DB25C-7E24-4428-83D0-B07EEDFE4866}" type="pres">
      <dgm:prSet presAssocID="{913392EB-D934-4AE6-BC2E-A4F02806FACF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8E3F78-CBAF-466F-8185-2E6F0FE65C9D}" type="pres">
      <dgm:prSet presAssocID="{15C2BDDF-A4C8-44DF-8DB4-44CC360A4226}" presName="spaceBetweenRectangles" presStyleCnt="0"/>
      <dgm:spPr/>
      <dgm:t>
        <a:bodyPr/>
        <a:lstStyle/>
        <a:p>
          <a:endParaRPr lang="ru-RU"/>
        </a:p>
      </dgm:t>
    </dgm:pt>
    <dgm:pt modelId="{7D99BECD-87E2-4E5E-8964-367DF5CFC78C}" type="pres">
      <dgm:prSet presAssocID="{B5FD535E-EC3C-4F66-835E-4C3689C66394}" presName="parentLin" presStyleCnt="0"/>
      <dgm:spPr/>
      <dgm:t>
        <a:bodyPr/>
        <a:lstStyle/>
        <a:p>
          <a:endParaRPr lang="ru-RU"/>
        </a:p>
      </dgm:t>
    </dgm:pt>
    <dgm:pt modelId="{778ACCD8-2F31-47A6-BF40-C2A7A2D49A9A}" type="pres">
      <dgm:prSet presAssocID="{B5FD535E-EC3C-4F66-835E-4C3689C66394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879BADDA-3EBF-472D-B32B-9DAB7475AB53}" type="pres">
      <dgm:prSet presAssocID="{B5FD535E-EC3C-4F66-835E-4C3689C6639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F814CD-6390-4396-A51E-00218FA278BC}" type="pres">
      <dgm:prSet presAssocID="{B5FD535E-EC3C-4F66-835E-4C3689C66394}" presName="negativeSpace" presStyleCnt="0"/>
      <dgm:spPr/>
      <dgm:t>
        <a:bodyPr/>
        <a:lstStyle/>
        <a:p>
          <a:endParaRPr lang="ru-RU"/>
        </a:p>
      </dgm:t>
    </dgm:pt>
    <dgm:pt modelId="{9C929465-2A78-40D9-9EF4-43DFDD34778B}" type="pres">
      <dgm:prSet presAssocID="{B5FD535E-EC3C-4F66-835E-4C3689C66394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FBEFD1-FC90-4C7F-BDCB-5A0DAAB0FBB2}" type="pres">
      <dgm:prSet presAssocID="{9EEBFFF6-0AC1-4D10-A5DB-D0B93FB63580}" presName="spaceBetweenRectangles" presStyleCnt="0"/>
      <dgm:spPr/>
      <dgm:t>
        <a:bodyPr/>
        <a:lstStyle/>
        <a:p>
          <a:endParaRPr lang="ru-RU"/>
        </a:p>
      </dgm:t>
    </dgm:pt>
    <dgm:pt modelId="{2E5A07CA-3C81-4B93-923F-8357F0C3B5F2}" type="pres">
      <dgm:prSet presAssocID="{386F6FA8-A751-4B0C-BF94-88E3826C69EB}" presName="parentLin" presStyleCnt="0"/>
      <dgm:spPr/>
      <dgm:t>
        <a:bodyPr/>
        <a:lstStyle/>
        <a:p>
          <a:endParaRPr lang="ru-RU"/>
        </a:p>
      </dgm:t>
    </dgm:pt>
    <dgm:pt modelId="{178D5FF3-32C3-4B04-80E9-A635F1803C7E}" type="pres">
      <dgm:prSet presAssocID="{386F6FA8-A751-4B0C-BF94-88E3826C69EB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9645F4CA-002B-4AEF-BF7D-634E1C26D941}" type="pres">
      <dgm:prSet presAssocID="{386F6FA8-A751-4B0C-BF94-88E3826C69E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850D39-EB79-4CB7-8904-056D8802CC2A}" type="pres">
      <dgm:prSet presAssocID="{386F6FA8-A751-4B0C-BF94-88E3826C69EB}" presName="negativeSpace" presStyleCnt="0"/>
      <dgm:spPr/>
      <dgm:t>
        <a:bodyPr/>
        <a:lstStyle/>
        <a:p>
          <a:endParaRPr lang="ru-RU"/>
        </a:p>
      </dgm:t>
    </dgm:pt>
    <dgm:pt modelId="{6CBC0EB3-960E-4919-A102-A69697D6A84F}" type="pres">
      <dgm:prSet presAssocID="{386F6FA8-A751-4B0C-BF94-88E3826C69EB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DAF551-8E64-4743-8212-083435B948C0}" type="pres">
      <dgm:prSet presAssocID="{D72AAE8B-7C30-49C2-9647-4E2F2A64E79E}" presName="spaceBetweenRectangles" presStyleCnt="0"/>
      <dgm:spPr/>
      <dgm:t>
        <a:bodyPr/>
        <a:lstStyle/>
        <a:p>
          <a:endParaRPr lang="ru-RU"/>
        </a:p>
      </dgm:t>
    </dgm:pt>
    <dgm:pt modelId="{36E10927-3850-4F54-9B2F-1EDE8C74265F}" type="pres">
      <dgm:prSet presAssocID="{E874F76E-0968-4EAB-909E-A570C3F4A9C6}" presName="parentLin" presStyleCnt="0"/>
      <dgm:spPr/>
      <dgm:t>
        <a:bodyPr/>
        <a:lstStyle/>
        <a:p>
          <a:endParaRPr lang="ru-RU"/>
        </a:p>
      </dgm:t>
    </dgm:pt>
    <dgm:pt modelId="{7B7B2CFB-AC2A-4C29-A5D9-C428DFE4D0CD}" type="pres">
      <dgm:prSet presAssocID="{E874F76E-0968-4EAB-909E-A570C3F4A9C6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8EFFCB36-6B6B-4E50-8A29-298DED9E40EB}" type="pres">
      <dgm:prSet presAssocID="{E874F76E-0968-4EAB-909E-A570C3F4A9C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5F85E-7994-4C5F-A985-71EEC244E53B}" type="pres">
      <dgm:prSet presAssocID="{E874F76E-0968-4EAB-909E-A570C3F4A9C6}" presName="negativeSpace" presStyleCnt="0"/>
      <dgm:spPr/>
      <dgm:t>
        <a:bodyPr/>
        <a:lstStyle/>
        <a:p>
          <a:endParaRPr lang="ru-RU"/>
        </a:p>
      </dgm:t>
    </dgm:pt>
    <dgm:pt modelId="{3F2B33E2-92E5-4EFC-9318-228236EB1E33}" type="pres">
      <dgm:prSet presAssocID="{E874F76E-0968-4EAB-909E-A570C3F4A9C6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17453-C0A9-47CF-AE0E-21845042C085}" type="pres">
      <dgm:prSet presAssocID="{99D7B0AF-FAED-467B-8FFC-D77852C5ECBB}" presName="spaceBetweenRectangles" presStyleCnt="0"/>
      <dgm:spPr/>
      <dgm:t>
        <a:bodyPr/>
        <a:lstStyle/>
        <a:p>
          <a:endParaRPr lang="ru-RU"/>
        </a:p>
      </dgm:t>
    </dgm:pt>
    <dgm:pt modelId="{A8179D65-E135-4A02-A776-F8286230457A}" type="pres">
      <dgm:prSet presAssocID="{038A1AD3-3812-41AA-8030-73CC445BE05C}" presName="parentLin" presStyleCnt="0"/>
      <dgm:spPr/>
      <dgm:t>
        <a:bodyPr/>
        <a:lstStyle/>
        <a:p>
          <a:endParaRPr lang="ru-RU"/>
        </a:p>
      </dgm:t>
    </dgm:pt>
    <dgm:pt modelId="{5E891A12-28AC-4882-AB6E-DAACCD4F9614}" type="pres">
      <dgm:prSet presAssocID="{038A1AD3-3812-41AA-8030-73CC445BE05C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F9DB4DAC-24FD-4F7D-B1B9-81095DAA06B9}" type="pres">
      <dgm:prSet presAssocID="{038A1AD3-3812-41AA-8030-73CC445BE05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11B9C-7705-4396-9D3E-08E4929DB957}" type="pres">
      <dgm:prSet presAssocID="{038A1AD3-3812-41AA-8030-73CC445BE05C}" presName="negativeSpace" presStyleCnt="0"/>
      <dgm:spPr/>
      <dgm:t>
        <a:bodyPr/>
        <a:lstStyle/>
        <a:p>
          <a:endParaRPr lang="ru-RU"/>
        </a:p>
      </dgm:t>
    </dgm:pt>
    <dgm:pt modelId="{E985861A-3336-42D9-B263-46EEB150414B}" type="pres">
      <dgm:prSet presAssocID="{038A1AD3-3812-41AA-8030-73CC445BE05C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E0E5D2-25AA-4CF4-BD27-994284167340}" type="presOf" srcId="{038A1AD3-3812-41AA-8030-73CC445BE05C}" destId="{5E891A12-28AC-4882-AB6E-DAACCD4F9614}" srcOrd="0" destOrd="0" presId="urn:microsoft.com/office/officeart/2005/8/layout/list1"/>
    <dgm:cxn modelId="{87356045-206D-44B8-BD82-9BB3297BABCB}" srcId="{0B364E65-400E-4A66-AEC8-8B3B7087F3E9}" destId="{B5FD535E-EC3C-4F66-835E-4C3689C66394}" srcOrd="1" destOrd="0" parTransId="{7E18F12E-621C-4290-A554-F4CD9A7A5CF2}" sibTransId="{9EEBFFF6-0AC1-4D10-A5DB-D0B93FB63580}"/>
    <dgm:cxn modelId="{5DDB4094-E8C4-47CB-8D10-28B030332220}" type="presOf" srcId="{386F6FA8-A751-4B0C-BF94-88E3826C69EB}" destId="{178D5FF3-32C3-4B04-80E9-A635F1803C7E}" srcOrd="0" destOrd="0" presId="urn:microsoft.com/office/officeart/2005/8/layout/list1"/>
    <dgm:cxn modelId="{5C40804B-A82B-4427-8698-1D4E4801290D}" type="presOf" srcId="{B5FD535E-EC3C-4F66-835E-4C3689C66394}" destId="{778ACCD8-2F31-47A6-BF40-C2A7A2D49A9A}" srcOrd="0" destOrd="0" presId="urn:microsoft.com/office/officeart/2005/8/layout/list1"/>
    <dgm:cxn modelId="{D67C8CF2-E985-49B0-BB67-0C23918C86BA}" type="presOf" srcId="{0B364E65-400E-4A66-AEC8-8B3B7087F3E9}" destId="{13B0D6A2-72A5-4723-8223-96530F032B0E}" srcOrd="0" destOrd="0" presId="urn:microsoft.com/office/officeart/2005/8/layout/list1"/>
    <dgm:cxn modelId="{28408DA3-FAA3-4705-BA06-A79472227498}" type="presOf" srcId="{913392EB-D934-4AE6-BC2E-A4F02806FACF}" destId="{7F705EC9-3230-4A20-B441-375E29C189CB}" srcOrd="0" destOrd="0" presId="urn:microsoft.com/office/officeart/2005/8/layout/list1"/>
    <dgm:cxn modelId="{7B77CCFF-D4C0-4BCF-90B7-563E4F3AE1EC}" type="presOf" srcId="{E874F76E-0968-4EAB-909E-A570C3F4A9C6}" destId="{8EFFCB36-6B6B-4E50-8A29-298DED9E40EB}" srcOrd="1" destOrd="0" presId="urn:microsoft.com/office/officeart/2005/8/layout/list1"/>
    <dgm:cxn modelId="{5F372AAB-147D-4658-B5B6-A80840968F47}" type="presOf" srcId="{386F6FA8-A751-4B0C-BF94-88E3826C69EB}" destId="{9645F4CA-002B-4AEF-BF7D-634E1C26D941}" srcOrd="1" destOrd="0" presId="urn:microsoft.com/office/officeart/2005/8/layout/list1"/>
    <dgm:cxn modelId="{75FD382D-405A-4B52-A5C3-032E9007E6EF}" srcId="{0B364E65-400E-4A66-AEC8-8B3B7087F3E9}" destId="{913392EB-D934-4AE6-BC2E-A4F02806FACF}" srcOrd="0" destOrd="0" parTransId="{7E3D5B57-1288-4DDE-B219-161CB4E77198}" sibTransId="{15C2BDDF-A4C8-44DF-8DB4-44CC360A4226}"/>
    <dgm:cxn modelId="{6EFECB14-42EB-49AF-82BE-3536DD000FAE}" srcId="{0B364E65-400E-4A66-AEC8-8B3B7087F3E9}" destId="{E874F76E-0968-4EAB-909E-A570C3F4A9C6}" srcOrd="3" destOrd="0" parTransId="{1DCC63F7-F283-49A2-BAA4-00EC000276FE}" sibTransId="{99D7B0AF-FAED-467B-8FFC-D77852C5ECBB}"/>
    <dgm:cxn modelId="{4308C27C-EE9F-418F-A60B-72F65C1653CD}" type="presOf" srcId="{038A1AD3-3812-41AA-8030-73CC445BE05C}" destId="{F9DB4DAC-24FD-4F7D-B1B9-81095DAA06B9}" srcOrd="1" destOrd="0" presId="urn:microsoft.com/office/officeart/2005/8/layout/list1"/>
    <dgm:cxn modelId="{FC1E43FB-CA78-4A9C-818A-A5A385BA7A5C}" type="presOf" srcId="{B5FD535E-EC3C-4F66-835E-4C3689C66394}" destId="{879BADDA-3EBF-472D-B32B-9DAB7475AB53}" srcOrd="1" destOrd="0" presId="urn:microsoft.com/office/officeart/2005/8/layout/list1"/>
    <dgm:cxn modelId="{7F4B1CD1-DFE3-40B7-82F7-ACE748EFFD5D}" srcId="{0B364E65-400E-4A66-AEC8-8B3B7087F3E9}" destId="{386F6FA8-A751-4B0C-BF94-88E3826C69EB}" srcOrd="2" destOrd="0" parTransId="{486AE91C-9B39-44F2-B01E-6E22BE33CA90}" sibTransId="{D72AAE8B-7C30-49C2-9647-4E2F2A64E79E}"/>
    <dgm:cxn modelId="{E2DD99D6-27F9-4C34-A41A-C0D5B7CF50F5}" type="presOf" srcId="{E874F76E-0968-4EAB-909E-A570C3F4A9C6}" destId="{7B7B2CFB-AC2A-4C29-A5D9-C428DFE4D0CD}" srcOrd="0" destOrd="0" presId="urn:microsoft.com/office/officeart/2005/8/layout/list1"/>
    <dgm:cxn modelId="{9A2991CB-11FA-4471-B750-7BE3B18FE09D}" srcId="{0B364E65-400E-4A66-AEC8-8B3B7087F3E9}" destId="{038A1AD3-3812-41AA-8030-73CC445BE05C}" srcOrd="4" destOrd="0" parTransId="{7C8521D0-5811-42E0-B07F-556CB6379B60}" sibTransId="{E47C1369-DE52-4FF9-B385-889438139C63}"/>
    <dgm:cxn modelId="{1095D4CB-E10A-46C3-920C-21FE81D9DAD3}" type="presOf" srcId="{913392EB-D934-4AE6-BC2E-A4F02806FACF}" destId="{408A0081-6924-4B8F-987A-9862DA4D3415}" srcOrd="1" destOrd="0" presId="urn:microsoft.com/office/officeart/2005/8/layout/list1"/>
    <dgm:cxn modelId="{48FED73C-218C-49B4-AD09-AD4F4F2E9F18}" type="presParOf" srcId="{13B0D6A2-72A5-4723-8223-96530F032B0E}" destId="{8E0D03A2-FEA4-48FF-8C33-973F950AAAF2}" srcOrd="0" destOrd="0" presId="urn:microsoft.com/office/officeart/2005/8/layout/list1"/>
    <dgm:cxn modelId="{73B16D98-A155-46BC-BCB5-FE162BB47526}" type="presParOf" srcId="{8E0D03A2-FEA4-48FF-8C33-973F950AAAF2}" destId="{7F705EC9-3230-4A20-B441-375E29C189CB}" srcOrd="0" destOrd="0" presId="urn:microsoft.com/office/officeart/2005/8/layout/list1"/>
    <dgm:cxn modelId="{C6D81B21-4B8F-48EB-BCB6-92D6CAD92335}" type="presParOf" srcId="{8E0D03A2-FEA4-48FF-8C33-973F950AAAF2}" destId="{408A0081-6924-4B8F-987A-9862DA4D3415}" srcOrd="1" destOrd="0" presId="urn:microsoft.com/office/officeart/2005/8/layout/list1"/>
    <dgm:cxn modelId="{F58FD7F3-A2EF-451E-B734-65EF855DBC9D}" type="presParOf" srcId="{13B0D6A2-72A5-4723-8223-96530F032B0E}" destId="{FE010D25-749A-45E4-98D0-C4A69D7DD6D8}" srcOrd="1" destOrd="0" presId="urn:microsoft.com/office/officeart/2005/8/layout/list1"/>
    <dgm:cxn modelId="{7B023F89-6815-4A96-8EFE-0695DCD74926}" type="presParOf" srcId="{13B0D6A2-72A5-4723-8223-96530F032B0E}" destId="{CC4DB25C-7E24-4428-83D0-B07EEDFE4866}" srcOrd="2" destOrd="0" presId="urn:microsoft.com/office/officeart/2005/8/layout/list1"/>
    <dgm:cxn modelId="{64E7C809-D5B2-455A-A61B-DFD17A816E6C}" type="presParOf" srcId="{13B0D6A2-72A5-4723-8223-96530F032B0E}" destId="{EA8E3F78-CBAF-466F-8185-2E6F0FE65C9D}" srcOrd="3" destOrd="0" presId="urn:microsoft.com/office/officeart/2005/8/layout/list1"/>
    <dgm:cxn modelId="{24EA2725-88E0-4EC3-8FF1-DBCC50D845D3}" type="presParOf" srcId="{13B0D6A2-72A5-4723-8223-96530F032B0E}" destId="{7D99BECD-87E2-4E5E-8964-367DF5CFC78C}" srcOrd="4" destOrd="0" presId="urn:microsoft.com/office/officeart/2005/8/layout/list1"/>
    <dgm:cxn modelId="{E07D3621-FFDF-4EA7-A74F-B0858DBD7C4E}" type="presParOf" srcId="{7D99BECD-87E2-4E5E-8964-367DF5CFC78C}" destId="{778ACCD8-2F31-47A6-BF40-C2A7A2D49A9A}" srcOrd="0" destOrd="0" presId="urn:microsoft.com/office/officeart/2005/8/layout/list1"/>
    <dgm:cxn modelId="{9D5BBC41-B229-4D7F-B9C6-4B3F05DD9EA2}" type="presParOf" srcId="{7D99BECD-87E2-4E5E-8964-367DF5CFC78C}" destId="{879BADDA-3EBF-472D-B32B-9DAB7475AB53}" srcOrd="1" destOrd="0" presId="urn:microsoft.com/office/officeart/2005/8/layout/list1"/>
    <dgm:cxn modelId="{F94117C7-4063-4A0E-AC69-D170441B0668}" type="presParOf" srcId="{13B0D6A2-72A5-4723-8223-96530F032B0E}" destId="{8FF814CD-6390-4396-A51E-00218FA278BC}" srcOrd="5" destOrd="0" presId="urn:microsoft.com/office/officeart/2005/8/layout/list1"/>
    <dgm:cxn modelId="{75C2D440-78F9-4218-91A6-58395DFC7936}" type="presParOf" srcId="{13B0D6A2-72A5-4723-8223-96530F032B0E}" destId="{9C929465-2A78-40D9-9EF4-43DFDD34778B}" srcOrd="6" destOrd="0" presId="urn:microsoft.com/office/officeart/2005/8/layout/list1"/>
    <dgm:cxn modelId="{61AEFE55-8E5D-4150-9A0B-C1ECACF61800}" type="presParOf" srcId="{13B0D6A2-72A5-4723-8223-96530F032B0E}" destId="{5EFBEFD1-FC90-4C7F-BDCB-5A0DAAB0FBB2}" srcOrd="7" destOrd="0" presId="urn:microsoft.com/office/officeart/2005/8/layout/list1"/>
    <dgm:cxn modelId="{476C7CE6-7CB5-4561-AC90-756B663D2B93}" type="presParOf" srcId="{13B0D6A2-72A5-4723-8223-96530F032B0E}" destId="{2E5A07CA-3C81-4B93-923F-8357F0C3B5F2}" srcOrd="8" destOrd="0" presId="urn:microsoft.com/office/officeart/2005/8/layout/list1"/>
    <dgm:cxn modelId="{420BCE7D-EF3D-4C0A-A82D-5ADD84C3895F}" type="presParOf" srcId="{2E5A07CA-3C81-4B93-923F-8357F0C3B5F2}" destId="{178D5FF3-32C3-4B04-80E9-A635F1803C7E}" srcOrd="0" destOrd="0" presId="urn:microsoft.com/office/officeart/2005/8/layout/list1"/>
    <dgm:cxn modelId="{08C4268A-6D5C-46FB-A5C6-6FC1CDA42846}" type="presParOf" srcId="{2E5A07CA-3C81-4B93-923F-8357F0C3B5F2}" destId="{9645F4CA-002B-4AEF-BF7D-634E1C26D941}" srcOrd="1" destOrd="0" presId="urn:microsoft.com/office/officeart/2005/8/layout/list1"/>
    <dgm:cxn modelId="{4A131DCA-4D87-4B26-8CC9-DCF896801818}" type="presParOf" srcId="{13B0D6A2-72A5-4723-8223-96530F032B0E}" destId="{E8850D39-EB79-4CB7-8904-056D8802CC2A}" srcOrd="9" destOrd="0" presId="urn:microsoft.com/office/officeart/2005/8/layout/list1"/>
    <dgm:cxn modelId="{24FE7A69-FD44-4B2E-A850-4D2B272E3262}" type="presParOf" srcId="{13B0D6A2-72A5-4723-8223-96530F032B0E}" destId="{6CBC0EB3-960E-4919-A102-A69697D6A84F}" srcOrd="10" destOrd="0" presId="urn:microsoft.com/office/officeart/2005/8/layout/list1"/>
    <dgm:cxn modelId="{09E33B02-9D03-46CC-8E54-7583F27AD1ED}" type="presParOf" srcId="{13B0D6A2-72A5-4723-8223-96530F032B0E}" destId="{47DAF551-8E64-4743-8212-083435B948C0}" srcOrd="11" destOrd="0" presId="urn:microsoft.com/office/officeart/2005/8/layout/list1"/>
    <dgm:cxn modelId="{8AB54A94-4584-4A66-B5FB-0CB5152ADE6A}" type="presParOf" srcId="{13B0D6A2-72A5-4723-8223-96530F032B0E}" destId="{36E10927-3850-4F54-9B2F-1EDE8C74265F}" srcOrd="12" destOrd="0" presId="urn:microsoft.com/office/officeart/2005/8/layout/list1"/>
    <dgm:cxn modelId="{0EBCD736-3B63-4737-B07D-44781B85B651}" type="presParOf" srcId="{36E10927-3850-4F54-9B2F-1EDE8C74265F}" destId="{7B7B2CFB-AC2A-4C29-A5D9-C428DFE4D0CD}" srcOrd="0" destOrd="0" presId="urn:microsoft.com/office/officeart/2005/8/layout/list1"/>
    <dgm:cxn modelId="{8C734E07-3A42-4E7C-AC5D-7800B4E52C33}" type="presParOf" srcId="{36E10927-3850-4F54-9B2F-1EDE8C74265F}" destId="{8EFFCB36-6B6B-4E50-8A29-298DED9E40EB}" srcOrd="1" destOrd="0" presId="urn:microsoft.com/office/officeart/2005/8/layout/list1"/>
    <dgm:cxn modelId="{834FD086-8AF8-4A97-990A-326129069A01}" type="presParOf" srcId="{13B0D6A2-72A5-4723-8223-96530F032B0E}" destId="{9215F85E-7994-4C5F-A985-71EEC244E53B}" srcOrd="13" destOrd="0" presId="urn:microsoft.com/office/officeart/2005/8/layout/list1"/>
    <dgm:cxn modelId="{C922F6DC-E76D-4A60-9AF3-457AA6F55827}" type="presParOf" srcId="{13B0D6A2-72A5-4723-8223-96530F032B0E}" destId="{3F2B33E2-92E5-4EFC-9318-228236EB1E33}" srcOrd="14" destOrd="0" presId="urn:microsoft.com/office/officeart/2005/8/layout/list1"/>
    <dgm:cxn modelId="{042EB215-0A42-4150-BA58-D94FF14ABFDA}" type="presParOf" srcId="{13B0D6A2-72A5-4723-8223-96530F032B0E}" destId="{02C17453-C0A9-47CF-AE0E-21845042C085}" srcOrd="15" destOrd="0" presId="urn:microsoft.com/office/officeart/2005/8/layout/list1"/>
    <dgm:cxn modelId="{D1D1D926-B0B6-4623-B6CC-0B735041DDF4}" type="presParOf" srcId="{13B0D6A2-72A5-4723-8223-96530F032B0E}" destId="{A8179D65-E135-4A02-A776-F8286230457A}" srcOrd="16" destOrd="0" presId="urn:microsoft.com/office/officeart/2005/8/layout/list1"/>
    <dgm:cxn modelId="{8CAB81DE-3839-4B1A-B1D4-48A43DCDF96C}" type="presParOf" srcId="{A8179D65-E135-4A02-A776-F8286230457A}" destId="{5E891A12-28AC-4882-AB6E-DAACCD4F9614}" srcOrd="0" destOrd="0" presId="urn:microsoft.com/office/officeart/2005/8/layout/list1"/>
    <dgm:cxn modelId="{B45D8EE8-84FE-44FF-B1A2-DC575485425F}" type="presParOf" srcId="{A8179D65-E135-4A02-A776-F8286230457A}" destId="{F9DB4DAC-24FD-4F7D-B1B9-81095DAA06B9}" srcOrd="1" destOrd="0" presId="urn:microsoft.com/office/officeart/2005/8/layout/list1"/>
    <dgm:cxn modelId="{EE889C67-FFB3-4F9F-A1A5-6F3AC5FA2607}" type="presParOf" srcId="{13B0D6A2-72A5-4723-8223-96530F032B0E}" destId="{D7011B9C-7705-4396-9D3E-08E4929DB957}" srcOrd="17" destOrd="0" presId="urn:microsoft.com/office/officeart/2005/8/layout/list1"/>
    <dgm:cxn modelId="{6D4BC8B3-3083-43F7-B809-6077B3685821}" type="presParOf" srcId="{13B0D6A2-72A5-4723-8223-96530F032B0E}" destId="{E985861A-3336-42D9-B263-46EEB150414B}" srcOrd="18" destOrd="0" presId="urn:microsoft.com/office/officeart/2005/8/layout/list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DEE7A01-5B38-475C-BA40-2FE8CFA708E9}" type="doc">
      <dgm:prSet loTypeId="urn:microsoft.com/office/officeart/2005/8/layout/hierarchy2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F3A221BF-A8C7-4F4F-9C24-558E8D24D571}">
      <dgm:prSet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Математика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6062D194-B61D-4E5E-87D8-28E5B39C84A8}" type="parTrans" cxnId="{A030D4AD-7EB8-422C-A8FD-D1C7107ABB88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854155C1-C12F-4002-9FDE-340ED77E5D68}" type="sibTrans" cxnId="{A030D4AD-7EB8-422C-A8FD-D1C7107ABB88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D241B520-0724-41D8-A4EF-49042CC4BED3}">
      <dgm:prSet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Сложение и вычитание в пределах 100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8844A217-AE27-4D28-B24E-EBDB1BB4CE52}" type="parTrans" cxnId="{478E5972-7613-4A05-AF74-8A126702555D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D7259202-0C39-4459-B3BD-5D95F3E8442D}" type="sibTrans" cxnId="{478E5972-7613-4A05-AF74-8A126702555D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FE0E1DFB-8FE7-4655-9F01-BE5F5181BFE6}">
      <dgm:prSet custT="1"/>
      <dgm:spPr/>
      <dgm:t>
        <a:bodyPr/>
        <a:lstStyle/>
        <a:p>
          <a:r>
            <a:rPr lang="ru-RU" sz="1800" smtClean="0">
              <a:solidFill>
                <a:schemeClr val="tx2">
                  <a:lumMod val="50000"/>
                </a:schemeClr>
              </a:solidFill>
            </a:rPr>
            <a:t>Угол, виды углов</a:t>
          </a:r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691BFE0B-D882-4BDB-9B0A-2072378D5345}" type="parTrans" cxnId="{8EBA2B21-8A0D-4B8E-A543-CFEF4D07D2FF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F100194E-4E91-41CD-A4C1-5CE235E78BB8}" type="sibTrans" cxnId="{8EBA2B21-8A0D-4B8E-A543-CFEF4D07D2FF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ADE27C9F-A202-426B-8FCB-50A12C075225}">
      <dgm:prSet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Прямоугольник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E5E1C634-43D6-479E-A9DC-871C8CE22BEC}" type="parTrans" cxnId="{65D02719-FF78-4472-9AA3-8FC3785D6E58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09F9FAFB-8C4C-4F53-912C-8F259F3357CB}" type="sibTrans" cxnId="{65D02719-FF78-4472-9AA3-8FC3785D6E58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9F947837-F0A6-46C2-8DAE-E51D48BF679C}">
      <dgm:prSet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Русский язык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43EF5278-EC6A-41C5-815E-AAE525AE4E97}" type="parTrans" cxnId="{1691AC82-4ACC-4BCA-9E8D-9AAF9FE6F4E6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27BE241A-84F5-4577-941C-9C522E44B5D7}" type="sibTrans" cxnId="{1691AC82-4ACC-4BCA-9E8D-9AAF9FE6F4E6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B7F149A3-8E87-46C1-83EC-02FB95028F82}">
      <dgm:prSet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Части речи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B9A2AC62-FAA9-4BDF-9D09-1D935DF9F421}" type="parTrans" cxnId="{1B8F67F6-B0B9-4EB5-B22B-E6135F948A5E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0E3B8CE6-E73E-40AE-A013-49B02FB0EEDA}" type="sibTrans" cxnId="{1B8F67F6-B0B9-4EB5-B22B-E6135F948A5E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FC7632E0-950E-4737-990F-B636C7548C51}">
      <dgm:prSet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Имя существительное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1570866A-0422-423D-B6A7-1DDF382A58B3}" type="parTrans" cxnId="{BD64F5FF-D287-4EDA-B058-03BD2A498B79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BA810013-B822-48AE-B00F-83E5396538AD}" type="sibTrans" cxnId="{BD64F5FF-D287-4EDA-B058-03BD2A498B79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AA12375F-7F2C-48CF-AF7C-A977EAA90F6F}">
      <dgm:prSet custT="1"/>
      <dgm:spPr/>
      <dgm:t>
        <a:bodyPr/>
        <a:lstStyle/>
        <a:p>
          <a:r>
            <a:rPr lang="ru-RU" sz="1800" smtClean="0">
              <a:solidFill>
                <a:schemeClr val="tx2">
                  <a:lumMod val="50000"/>
                </a:schemeClr>
              </a:solidFill>
            </a:rPr>
            <a:t>Имя прилагательное</a:t>
          </a:r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69AEE705-6B71-4245-8B63-DAB5539511E9}" type="parTrans" cxnId="{640F0A77-9B08-4B0A-8D9C-7B8E49F5F04B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BD31A7EA-B02E-4ECE-B122-7F13030FE477}" type="sibTrans" cxnId="{640F0A77-9B08-4B0A-8D9C-7B8E49F5F04B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79779807-073E-4CBE-995A-62EAFC572367}">
      <dgm:prSet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Местоимение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17FC0175-045E-4BB4-9811-CE06740AF3BA}" type="parTrans" cxnId="{682853CF-C4A8-410C-A9DE-77C42DA6D53F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488FABFE-EDBD-42DD-8A89-453EB0344C6B}" type="sibTrans" cxnId="{682853CF-C4A8-410C-A9DE-77C42DA6D53F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EA660566-C36D-4E0D-A7BB-FFCDFCF235FB}">
      <dgm:prSet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Литературное чтение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254FBA3F-FA02-46F8-998E-57581BC36294}" type="parTrans" cxnId="{3005C0DA-B407-49B4-98E2-C99F996FC8E0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0062A5BE-1322-4D35-9C41-37F1214C6837}" type="sibTrans" cxnId="{3005C0DA-B407-49B4-98E2-C99F996FC8E0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3AC90BEA-8162-4471-8354-4FC049210F35}">
      <dgm:prSet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Писатели – детям 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9532C1F8-C51A-43F0-A10F-549EB942899E}" type="parTrans" cxnId="{B9B3A3AE-1240-4A0B-8A68-E0E7079DA034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8089FE45-1D24-43EC-B36E-B573E0A79089}" type="sibTrans" cxnId="{B9B3A3AE-1240-4A0B-8A68-E0E7079DA034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128483C5-AF24-4CC3-865A-424A9A5E4F98}">
      <dgm:prSet custT="1"/>
      <dgm:spPr/>
      <dgm:t>
        <a:bodyPr/>
        <a:lstStyle/>
        <a:p>
          <a:r>
            <a:rPr lang="ru-RU" sz="1800" smtClean="0">
              <a:solidFill>
                <a:schemeClr val="tx2">
                  <a:lumMod val="50000"/>
                </a:schemeClr>
              </a:solidFill>
            </a:rPr>
            <a:t>Я и мои друзья</a:t>
          </a:r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5C8A59A9-194D-4203-8FBE-7DA2407DF698}" type="parTrans" cxnId="{0C37F855-4B8D-4F5B-AF33-30860D80E74E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282F3120-8476-472C-87B9-0C8F47DA2C76}" type="sibTrans" cxnId="{0C37F855-4B8D-4F5B-AF33-30860D80E74E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D28A3245-A632-4F08-A3AD-C853711B4E0C}" type="pres">
      <dgm:prSet presAssocID="{CDEE7A01-5B38-475C-BA40-2FE8CFA708E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0D0CF6-306C-41F8-BD09-F2BBA37D69B7}" type="pres">
      <dgm:prSet presAssocID="{F3A221BF-A8C7-4F4F-9C24-558E8D24D571}" presName="root1" presStyleCnt="0"/>
      <dgm:spPr/>
      <dgm:t>
        <a:bodyPr/>
        <a:lstStyle/>
        <a:p>
          <a:endParaRPr lang="ru-RU"/>
        </a:p>
      </dgm:t>
    </dgm:pt>
    <dgm:pt modelId="{62C67879-2607-405B-93BC-5FD3B7131612}" type="pres">
      <dgm:prSet presAssocID="{F3A221BF-A8C7-4F4F-9C24-558E8D24D571}" presName="LevelOneTextNode" presStyleLbl="node0" presStyleIdx="0" presStyleCnt="3" custScaleX="200379" custLinFactX="-20825" custLinFactNeighborX="-100000" custLinFactNeighborY="-211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7B3B60-ED65-4F41-8470-FA68A7C92FEE}" type="pres">
      <dgm:prSet presAssocID="{F3A221BF-A8C7-4F4F-9C24-558E8D24D571}" presName="level2hierChild" presStyleCnt="0"/>
      <dgm:spPr/>
      <dgm:t>
        <a:bodyPr/>
        <a:lstStyle/>
        <a:p>
          <a:endParaRPr lang="ru-RU"/>
        </a:p>
      </dgm:t>
    </dgm:pt>
    <dgm:pt modelId="{85AEA841-6358-4A7C-BA9D-88FB9D959344}" type="pres">
      <dgm:prSet presAssocID="{8844A217-AE27-4D28-B24E-EBDB1BB4CE52}" presName="conn2-1" presStyleLbl="parChTrans1D2" presStyleIdx="0" presStyleCnt="9"/>
      <dgm:spPr/>
      <dgm:t>
        <a:bodyPr/>
        <a:lstStyle/>
        <a:p>
          <a:endParaRPr lang="ru-RU"/>
        </a:p>
      </dgm:t>
    </dgm:pt>
    <dgm:pt modelId="{E8029EA0-67A3-4DE3-B65B-8CE3EF723AE6}" type="pres">
      <dgm:prSet presAssocID="{8844A217-AE27-4D28-B24E-EBDB1BB4CE52}" presName="connTx" presStyleLbl="parChTrans1D2" presStyleIdx="0" presStyleCnt="9"/>
      <dgm:spPr/>
      <dgm:t>
        <a:bodyPr/>
        <a:lstStyle/>
        <a:p>
          <a:endParaRPr lang="ru-RU"/>
        </a:p>
      </dgm:t>
    </dgm:pt>
    <dgm:pt modelId="{3FF1CF83-DC93-46E3-8BAA-1774575F422C}" type="pres">
      <dgm:prSet presAssocID="{D241B520-0724-41D8-A4EF-49042CC4BED3}" presName="root2" presStyleCnt="0"/>
      <dgm:spPr/>
      <dgm:t>
        <a:bodyPr/>
        <a:lstStyle/>
        <a:p>
          <a:endParaRPr lang="ru-RU"/>
        </a:p>
      </dgm:t>
    </dgm:pt>
    <dgm:pt modelId="{DF5307A8-9B85-492E-AF3B-9F65C8598228}" type="pres">
      <dgm:prSet presAssocID="{D241B520-0724-41D8-A4EF-49042CC4BED3}" presName="LevelTwoTextNode" presStyleLbl="node2" presStyleIdx="0" presStyleCnt="9" custScaleX="3559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9F79F1-1026-4C99-9530-AAC499CD5F3D}" type="pres">
      <dgm:prSet presAssocID="{D241B520-0724-41D8-A4EF-49042CC4BED3}" presName="level3hierChild" presStyleCnt="0"/>
      <dgm:spPr/>
      <dgm:t>
        <a:bodyPr/>
        <a:lstStyle/>
        <a:p>
          <a:endParaRPr lang="ru-RU"/>
        </a:p>
      </dgm:t>
    </dgm:pt>
    <dgm:pt modelId="{3586094B-2DAD-4859-A105-555D41CE3EC7}" type="pres">
      <dgm:prSet presAssocID="{691BFE0B-D882-4BDB-9B0A-2072378D5345}" presName="conn2-1" presStyleLbl="parChTrans1D2" presStyleIdx="1" presStyleCnt="9"/>
      <dgm:spPr/>
      <dgm:t>
        <a:bodyPr/>
        <a:lstStyle/>
        <a:p>
          <a:endParaRPr lang="ru-RU"/>
        </a:p>
      </dgm:t>
    </dgm:pt>
    <dgm:pt modelId="{1342E5BA-2C30-4812-AF8A-032171429CA3}" type="pres">
      <dgm:prSet presAssocID="{691BFE0B-D882-4BDB-9B0A-2072378D5345}" presName="connTx" presStyleLbl="parChTrans1D2" presStyleIdx="1" presStyleCnt="9"/>
      <dgm:spPr/>
      <dgm:t>
        <a:bodyPr/>
        <a:lstStyle/>
        <a:p>
          <a:endParaRPr lang="ru-RU"/>
        </a:p>
      </dgm:t>
    </dgm:pt>
    <dgm:pt modelId="{633C11C5-3EE7-475A-96F9-1CA2B94BA3DA}" type="pres">
      <dgm:prSet presAssocID="{FE0E1DFB-8FE7-4655-9F01-BE5F5181BFE6}" presName="root2" presStyleCnt="0"/>
      <dgm:spPr/>
      <dgm:t>
        <a:bodyPr/>
        <a:lstStyle/>
        <a:p>
          <a:endParaRPr lang="ru-RU"/>
        </a:p>
      </dgm:t>
    </dgm:pt>
    <dgm:pt modelId="{80DAE9DC-5F65-4341-B427-B418842A227E}" type="pres">
      <dgm:prSet presAssocID="{FE0E1DFB-8FE7-4655-9F01-BE5F5181BFE6}" presName="LevelTwoTextNode" presStyleLbl="node2" presStyleIdx="1" presStyleCnt="9" custScaleX="3559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5FD812-CE71-428C-9DB8-21585F518319}" type="pres">
      <dgm:prSet presAssocID="{FE0E1DFB-8FE7-4655-9F01-BE5F5181BFE6}" presName="level3hierChild" presStyleCnt="0"/>
      <dgm:spPr/>
      <dgm:t>
        <a:bodyPr/>
        <a:lstStyle/>
        <a:p>
          <a:endParaRPr lang="ru-RU"/>
        </a:p>
      </dgm:t>
    </dgm:pt>
    <dgm:pt modelId="{27E12086-3C25-426A-AFD3-562F82775F05}" type="pres">
      <dgm:prSet presAssocID="{E5E1C634-43D6-479E-A9DC-871C8CE22BEC}" presName="conn2-1" presStyleLbl="parChTrans1D2" presStyleIdx="2" presStyleCnt="9"/>
      <dgm:spPr/>
      <dgm:t>
        <a:bodyPr/>
        <a:lstStyle/>
        <a:p>
          <a:endParaRPr lang="ru-RU"/>
        </a:p>
      </dgm:t>
    </dgm:pt>
    <dgm:pt modelId="{E458AD74-044B-4899-A20F-0D0C5F7A6352}" type="pres">
      <dgm:prSet presAssocID="{E5E1C634-43D6-479E-A9DC-871C8CE22BEC}" presName="connTx" presStyleLbl="parChTrans1D2" presStyleIdx="2" presStyleCnt="9"/>
      <dgm:spPr/>
      <dgm:t>
        <a:bodyPr/>
        <a:lstStyle/>
        <a:p>
          <a:endParaRPr lang="ru-RU"/>
        </a:p>
      </dgm:t>
    </dgm:pt>
    <dgm:pt modelId="{4BF24991-FCEF-4A8C-9807-8CD6DB4227BD}" type="pres">
      <dgm:prSet presAssocID="{ADE27C9F-A202-426B-8FCB-50A12C075225}" presName="root2" presStyleCnt="0"/>
      <dgm:spPr/>
      <dgm:t>
        <a:bodyPr/>
        <a:lstStyle/>
        <a:p>
          <a:endParaRPr lang="ru-RU"/>
        </a:p>
      </dgm:t>
    </dgm:pt>
    <dgm:pt modelId="{8073277B-B3EF-4309-B92D-9B0D4174AE65}" type="pres">
      <dgm:prSet presAssocID="{ADE27C9F-A202-426B-8FCB-50A12C075225}" presName="LevelTwoTextNode" presStyleLbl="node2" presStyleIdx="2" presStyleCnt="9" custScaleX="3559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C087C3-4E30-4C20-9121-F1EDEEE920AD}" type="pres">
      <dgm:prSet presAssocID="{ADE27C9F-A202-426B-8FCB-50A12C075225}" presName="level3hierChild" presStyleCnt="0"/>
      <dgm:spPr/>
      <dgm:t>
        <a:bodyPr/>
        <a:lstStyle/>
        <a:p>
          <a:endParaRPr lang="ru-RU"/>
        </a:p>
      </dgm:t>
    </dgm:pt>
    <dgm:pt modelId="{F03AFF55-E896-48EC-8C73-266A451EB33D}" type="pres">
      <dgm:prSet presAssocID="{9F947837-F0A6-46C2-8DAE-E51D48BF679C}" presName="root1" presStyleCnt="0"/>
      <dgm:spPr/>
      <dgm:t>
        <a:bodyPr/>
        <a:lstStyle/>
        <a:p>
          <a:endParaRPr lang="ru-RU"/>
        </a:p>
      </dgm:t>
    </dgm:pt>
    <dgm:pt modelId="{5C8F3B6B-7BC1-45FE-8A68-9D02CDEE6FF4}" type="pres">
      <dgm:prSet presAssocID="{9F947837-F0A6-46C2-8DAE-E51D48BF679C}" presName="LevelOneTextNode" presStyleLbl="node0" presStyleIdx="1" presStyleCnt="3" custScaleX="200427" custLinFactX="-24226" custLinFactNeighborX="-100000" custLinFactNeighborY="-679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07B3F5-6E26-4C74-A469-C6082E004F29}" type="pres">
      <dgm:prSet presAssocID="{9F947837-F0A6-46C2-8DAE-E51D48BF679C}" presName="level2hierChild" presStyleCnt="0"/>
      <dgm:spPr/>
      <dgm:t>
        <a:bodyPr/>
        <a:lstStyle/>
        <a:p>
          <a:endParaRPr lang="ru-RU"/>
        </a:p>
      </dgm:t>
    </dgm:pt>
    <dgm:pt modelId="{5DC9945C-D8DF-45EB-8218-8327B09A2450}" type="pres">
      <dgm:prSet presAssocID="{B9A2AC62-FAA9-4BDF-9D09-1D935DF9F421}" presName="conn2-1" presStyleLbl="parChTrans1D2" presStyleIdx="3" presStyleCnt="9"/>
      <dgm:spPr/>
      <dgm:t>
        <a:bodyPr/>
        <a:lstStyle/>
        <a:p>
          <a:endParaRPr lang="ru-RU"/>
        </a:p>
      </dgm:t>
    </dgm:pt>
    <dgm:pt modelId="{DE535130-F8DE-4A89-8A1D-1A9B25171429}" type="pres">
      <dgm:prSet presAssocID="{B9A2AC62-FAA9-4BDF-9D09-1D935DF9F421}" presName="connTx" presStyleLbl="parChTrans1D2" presStyleIdx="3" presStyleCnt="9"/>
      <dgm:spPr/>
      <dgm:t>
        <a:bodyPr/>
        <a:lstStyle/>
        <a:p>
          <a:endParaRPr lang="ru-RU"/>
        </a:p>
      </dgm:t>
    </dgm:pt>
    <dgm:pt modelId="{45A390E1-E2A4-47E5-8DE6-16FB5F7C172F}" type="pres">
      <dgm:prSet presAssocID="{B7F149A3-8E87-46C1-83EC-02FB95028F82}" presName="root2" presStyleCnt="0"/>
      <dgm:spPr/>
      <dgm:t>
        <a:bodyPr/>
        <a:lstStyle/>
        <a:p>
          <a:endParaRPr lang="ru-RU"/>
        </a:p>
      </dgm:t>
    </dgm:pt>
    <dgm:pt modelId="{835212F1-6F8E-4DF6-937A-8928B83FFF36}" type="pres">
      <dgm:prSet presAssocID="{B7F149A3-8E87-46C1-83EC-02FB95028F82}" presName="LevelTwoTextNode" presStyleLbl="node2" presStyleIdx="3" presStyleCnt="9" custScaleX="3559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A8BE6E-71AC-4757-B2B1-988E8FD921DF}" type="pres">
      <dgm:prSet presAssocID="{B7F149A3-8E87-46C1-83EC-02FB95028F82}" presName="level3hierChild" presStyleCnt="0"/>
      <dgm:spPr/>
      <dgm:t>
        <a:bodyPr/>
        <a:lstStyle/>
        <a:p>
          <a:endParaRPr lang="ru-RU"/>
        </a:p>
      </dgm:t>
    </dgm:pt>
    <dgm:pt modelId="{54CAA6E8-B24A-46C5-B267-8F2EE2F71F4B}" type="pres">
      <dgm:prSet presAssocID="{1570866A-0422-423D-B6A7-1DDF382A58B3}" presName="conn2-1" presStyleLbl="parChTrans1D2" presStyleIdx="4" presStyleCnt="9"/>
      <dgm:spPr/>
      <dgm:t>
        <a:bodyPr/>
        <a:lstStyle/>
        <a:p>
          <a:endParaRPr lang="ru-RU"/>
        </a:p>
      </dgm:t>
    </dgm:pt>
    <dgm:pt modelId="{ADD4718C-BE5B-4CF0-AFB1-82581CEF0462}" type="pres">
      <dgm:prSet presAssocID="{1570866A-0422-423D-B6A7-1DDF382A58B3}" presName="connTx" presStyleLbl="parChTrans1D2" presStyleIdx="4" presStyleCnt="9"/>
      <dgm:spPr/>
      <dgm:t>
        <a:bodyPr/>
        <a:lstStyle/>
        <a:p>
          <a:endParaRPr lang="ru-RU"/>
        </a:p>
      </dgm:t>
    </dgm:pt>
    <dgm:pt modelId="{E4CFB4D5-F8B3-42F2-A17C-82F6728BCC86}" type="pres">
      <dgm:prSet presAssocID="{FC7632E0-950E-4737-990F-B636C7548C51}" presName="root2" presStyleCnt="0"/>
      <dgm:spPr/>
      <dgm:t>
        <a:bodyPr/>
        <a:lstStyle/>
        <a:p>
          <a:endParaRPr lang="ru-RU"/>
        </a:p>
      </dgm:t>
    </dgm:pt>
    <dgm:pt modelId="{BB8B3F46-0CF5-4BF1-A78E-6EBDD0EEFFF1}" type="pres">
      <dgm:prSet presAssocID="{FC7632E0-950E-4737-990F-B636C7548C51}" presName="LevelTwoTextNode" presStyleLbl="node2" presStyleIdx="4" presStyleCnt="9" custScaleX="3559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E615C3-05D7-4035-AADF-3E0DD7908B3B}" type="pres">
      <dgm:prSet presAssocID="{FC7632E0-950E-4737-990F-B636C7548C51}" presName="level3hierChild" presStyleCnt="0"/>
      <dgm:spPr/>
      <dgm:t>
        <a:bodyPr/>
        <a:lstStyle/>
        <a:p>
          <a:endParaRPr lang="ru-RU"/>
        </a:p>
      </dgm:t>
    </dgm:pt>
    <dgm:pt modelId="{0F141EBF-09FB-4853-A49F-C89DC9B8BDB7}" type="pres">
      <dgm:prSet presAssocID="{69AEE705-6B71-4245-8B63-DAB5539511E9}" presName="conn2-1" presStyleLbl="parChTrans1D2" presStyleIdx="5" presStyleCnt="9"/>
      <dgm:spPr/>
      <dgm:t>
        <a:bodyPr/>
        <a:lstStyle/>
        <a:p>
          <a:endParaRPr lang="ru-RU"/>
        </a:p>
      </dgm:t>
    </dgm:pt>
    <dgm:pt modelId="{13DD27E7-25F0-4196-87E8-8C8724E6AC48}" type="pres">
      <dgm:prSet presAssocID="{69AEE705-6B71-4245-8B63-DAB5539511E9}" presName="connTx" presStyleLbl="parChTrans1D2" presStyleIdx="5" presStyleCnt="9"/>
      <dgm:spPr/>
      <dgm:t>
        <a:bodyPr/>
        <a:lstStyle/>
        <a:p>
          <a:endParaRPr lang="ru-RU"/>
        </a:p>
      </dgm:t>
    </dgm:pt>
    <dgm:pt modelId="{D14E3171-8E4E-4C01-ABDC-0F3CBB3F108C}" type="pres">
      <dgm:prSet presAssocID="{AA12375F-7F2C-48CF-AF7C-A977EAA90F6F}" presName="root2" presStyleCnt="0"/>
      <dgm:spPr/>
      <dgm:t>
        <a:bodyPr/>
        <a:lstStyle/>
        <a:p>
          <a:endParaRPr lang="ru-RU"/>
        </a:p>
      </dgm:t>
    </dgm:pt>
    <dgm:pt modelId="{7D74ED88-86EF-4BF8-9EB6-56DB97CFF89B}" type="pres">
      <dgm:prSet presAssocID="{AA12375F-7F2C-48CF-AF7C-A977EAA90F6F}" presName="LevelTwoTextNode" presStyleLbl="node2" presStyleIdx="5" presStyleCnt="9" custScaleX="3540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A7DD13-B126-457B-BC34-7A6120B8646A}" type="pres">
      <dgm:prSet presAssocID="{AA12375F-7F2C-48CF-AF7C-A977EAA90F6F}" presName="level3hierChild" presStyleCnt="0"/>
      <dgm:spPr/>
      <dgm:t>
        <a:bodyPr/>
        <a:lstStyle/>
        <a:p>
          <a:endParaRPr lang="ru-RU"/>
        </a:p>
      </dgm:t>
    </dgm:pt>
    <dgm:pt modelId="{7002978E-CBFD-456F-9562-02A90AE8EA23}" type="pres">
      <dgm:prSet presAssocID="{17FC0175-045E-4BB4-9811-CE06740AF3BA}" presName="conn2-1" presStyleLbl="parChTrans1D2" presStyleIdx="6" presStyleCnt="9"/>
      <dgm:spPr/>
      <dgm:t>
        <a:bodyPr/>
        <a:lstStyle/>
        <a:p>
          <a:endParaRPr lang="ru-RU"/>
        </a:p>
      </dgm:t>
    </dgm:pt>
    <dgm:pt modelId="{1429EFBC-CD29-41B7-A56B-561BCA37C089}" type="pres">
      <dgm:prSet presAssocID="{17FC0175-045E-4BB4-9811-CE06740AF3BA}" presName="connTx" presStyleLbl="parChTrans1D2" presStyleIdx="6" presStyleCnt="9"/>
      <dgm:spPr/>
      <dgm:t>
        <a:bodyPr/>
        <a:lstStyle/>
        <a:p>
          <a:endParaRPr lang="ru-RU"/>
        </a:p>
      </dgm:t>
    </dgm:pt>
    <dgm:pt modelId="{AD905FB6-C83D-4B4F-818D-F500B2C48391}" type="pres">
      <dgm:prSet presAssocID="{79779807-073E-4CBE-995A-62EAFC572367}" presName="root2" presStyleCnt="0"/>
      <dgm:spPr/>
      <dgm:t>
        <a:bodyPr/>
        <a:lstStyle/>
        <a:p>
          <a:endParaRPr lang="ru-RU"/>
        </a:p>
      </dgm:t>
    </dgm:pt>
    <dgm:pt modelId="{90F1EA67-3A62-439F-8EC3-FF02A6F6DA63}" type="pres">
      <dgm:prSet presAssocID="{79779807-073E-4CBE-995A-62EAFC572367}" presName="LevelTwoTextNode" presStyleLbl="node2" presStyleIdx="6" presStyleCnt="9" custScaleX="3559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E2F263-48BB-4EC7-B637-C0016AD3E9B4}" type="pres">
      <dgm:prSet presAssocID="{79779807-073E-4CBE-995A-62EAFC572367}" presName="level3hierChild" presStyleCnt="0"/>
      <dgm:spPr/>
      <dgm:t>
        <a:bodyPr/>
        <a:lstStyle/>
        <a:p>
          <a:endParaRPr lang="ru-RU"/>
        </a:p>
      </dgm:t>
    </dgm:pt>
    <dgm:pt modelId="{C6F7383C-4C36-4EFE-BBC5-A02B67A6386B}" type="pres">
      <dgm:prSet presAssocID="{EA660566-C36D-4E0D-A7BB-FFCDFCF235FB}" presName="root1" presStyleCnt="0"/>
      <dgm:spPr/>
      <dgm:t>
        <a:bodyPr/>
        <a:lstStyle/>
        <a:p>
          <a:endParaRPr lang="ru-RU"/>
        </a:p>
      </dgm:t>
    </dgm:pt>
    <dgm:pt modelId="{00A51E88-1BD4-4935-943B-20E3788A8A05}" type="pres">
      <dgm:prSet presAssocID="{EA660566-C36D-4E0D-A7BB-FFCDFCF235FB}" presName="LevelOneTextNode" presStyleLbl="node0" presStyleIdx="2" presStyleCnt="3" custScaleX="211806" custLinFactX="-24553" custLinFactNeighborX="-100000" custLinFactNeighborY="6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D75196-A537-45F3-8683-8878A2903B18}" type="pres">
      <dgm:prSet presAssocID="{EA660566-C36D-4E0D-A7BB-FFCDFCF235FB}" presName="level2hierChild" presStyleCnt="0"/>
      <dgm:spPr/>
      <dgm:t>
        <a:bodyPr/>
        <a:lstStyle/>
        <a:p>
          <a:endParaRPr lang="ru-RU"/>
        </a:p>
      </dgm:t>
    </dgm:pt>
    <dgm:pt modelId="{9702A3D0-0655-4C81-BA3E-9E76CD79077D}" type="pres">
      <dgm:prSet presAssocID="{9532C1F8-C51A-43F0-A10F-549EB942899E}" presName="conn2-1" presStyleLbl="parChTrans1D2" presStyleIdx="7" presStyleCnt="9"/>
      <dgm:spPr/>
      <dgm:t>
        <a:bodyPr/>
        <a:lstStyle/>
        <a:p>
          <a:endParaRPr lang="ru-RU"/>
        </a:p>
      </dgm:t>
    </dgm:pt>
    <dgm:pt modelId="{386750D4-BB39-4EAD-8BC4-C17C603AF653}" type="pres">
      <dgm:prSet presAssocID="{9532C1F8-C51A-43F0-A10F-549EB942899E}" presName="connTx" presStyleLbl="parChTrans1D2" presStyleIdx="7" presStyleCnt="9"/>
      <dgm:spPr/>
      <dgm:t>
        <a:bodyPr/>
        <a:lstStyle/>
        <a:p>
          <a:endParaRPr lang="ru-RU"/>
        </a:p>
      </dgm:t>
    </dgm:pt>
    <dgm:pt modelId="{A82E76A5-598B-4A91-9108-28CF9F3D53A1}" type="pres">
      <dgm:prSet presAssocID="{3AC90BEA-8162-4471-8354-4FC049210F35}" presName="root2" presStyleCnt="0"/>
      <dgm:spPr/>
      <dgm:t>
        <a:bodyPr/>
        <a:lstStyle/>
        <a:p>
          <a:endParaRPr lang="ru-RU"/>
        </a:p>
      </dgm:t>
    </dgm:pt>
    <dgm:pt modelId="{BDF12CA9-4E96-4689-A781-04FCF8F0E1A7}" type="pres">
      <dgm:prSet presAssocID="{3AC90BEA-8162-4471-8354-4FC049210F35}" presName="LevelTwoTextNode" presStyleLbl="node2" presStyleIdx="7" presStyleCnt="9" custScaleX="353584" custLinFactNeighborX="-8868" custLinFactNeighborY="11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09A9F9-20F9-4911-B3E8-3BEBA739406E}" type="pres">
      <dgm:prSet presAssocID="{3AC90BEA-8162-4471-8354-4FC049210F35}" presName="level3hierChild" presStyleCnt="0"/>
      <dgm:spPr/>
      <dgm:t>
        <a:bodyPr/>
        <a:lstStyle/>
        <a:p>
          <a:endParaRPr lang="ru-RU"/>
        </a:p>
      </dgm:t>
    </dgm:pt>
    <dgm:pt modelId="{FEDA9703-6DBA-420E-920A-52DEAE38F476}" type="pres">
      <dgm:prSet presAssocID="{5C8A59A9-194D-4203-8FBE-7DA2407DF698}" presName="conn2-1" presStyleLbl="parChTrans1D2" presStyleIdx="8" presStyleCnt="9"/>
      <dgm:spPr/>
      <dgm:t>
        <a:bodyPr/>
        <a:lstStyle/>
        <a:p>
          <a:endParaRPr lang="ru-RU"/>
        </a:p>
      </dgm:t>
    </dgm:pt>
    <dgm:pt modelId="{CB0B3A0E-FAEC-4832-844A-4ACBE11F455D}" type="pres">
      <dgm:prSet presAssocID="{5C8A59A9-194D-4203-8FBE-7DA2407DF698}" presName="connTx" presStyleLbl="parChTrans1D2" presStyleIdx="8" presStyleCnt="9"/>
      <dgm:spPr/>
      <dgm:t>
        <a:bodyPr/>
        <a:lstStyle/>
        <a:p>
          <a:endParaRPr lang="ru-RU"/>
        </a:p>
      </dgm:t>
    </dgm:pt>
    <dgm:pt modelId="{0C5D21C9-1E7A-46E6-AB14-6E5960866D81}" type="pres">
      <dgm:prSet presAssocID="{128483C5-AF24-4CC3-865A-424A9A5E4F98}" presName="root2" presStyleCnt="0"/>
      <dgm:spPr/>
      <dgm:t>
        <a:bodyPr/>
        <a:lstStyle/>
        <a:p>
          <a:endParaRPr lang="ru-RU"/>
        </a:p>
      </dgm:t>
    </dgm:pt>
    <dgm:pt modelId="{96CBB9EC-EF8E-421D-AA6A-F5730361C7B9}" type="pres">
      <dgm:prSet presAssocID="{128483C5-AF24-4CC3-865A-424A9A5E4F98}" presName="LevelTwoTextNode" presStyleLbl="node2" presStyleIdx="8" presStyleCnt="9" custScaleX="356668" custLinFactNeighborX="-8868" custLinFactNeighborY="56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790852-D3E9-424B-9A37-64C053EA948B}" type="pres">
      <dgm:prSet presAssocID="{128483C5-AF24-4CC3-865A-424A9A5E4F98}" presName="level3hierChild" presStyleCnt="0"/>
      <dgm:spPr/>
      <dgm:t>
        <a:bodyPr/>
        <a:lstStyle/>
        <a:p>
          <a:endParaRPr lang="ru-RU"/>
        </a:p>
      </dgm:t>
    </dgm:pt>
  </dgm:ptLst>
  <dgm:cxnLst>
    <dgm:cxn modelId="{705FFDA6-572D-45CD-B82C-C203827F1533}" type="presOf" srcId="{ADE27C9F-A202-426B-8FCB-50A12C075225}" destId="{8073277B-B3EF-4309-B92D-9B0D4174AE65}" srcOrd="0" destOrd="0" presId="urn:microsoft.com/office/officeart/2005/8/layout/hierarchy2"/>
    <dgm:cxn modelId="{5E68840C-EF88-4E71-921D-88D46DCB73B7}" type="presOf" srcId="{5C8A59A9-194D-4203-8FBE-7DA2407DF698}" destId="{CB0B3A0E-FAEC-4832-844A-4ACBE11F455D}" srcOrd="1" destOrd="0" presId="urn:microsoft.com/office/officeart/2005/8/layout/hierarchy2"/>
    <dgm:cxn modelId="{4B3C8423-1632-4C17-AD88-33C49E1436C7}" type="presOf" srcId="{F3A221BF-A8C7-4F4F-9C24-558E8D24D571}" destId="{62C67879-2607-405B-93BC-5FD3B7131612}" srcOrd="0" destOrd="0" presId="urn:microsoft.com/office/officeart/2005/8/layout/hierarchy2"/>
    <dgm:cxn modelId="{65D02719-FF78-4472-9AA3-8FC3785D6E58}" srcId="{F3A221BF-A8C7-4F4F-9C24-558E8D24D571}" destId="{ADE27C9F-A202-426B-8FCB-50A12C075225}" srcOrd="2" destOrd="0" parTransId="{E5E1C634-43D6-479E-A9DC-871C8CE22BEC}" sibTransId="{09F9FAFB-8C4C-4F53-912C-8F259F3357CB}"/>
    <dgm:cxn modelId="{93185E7B-9B55-429F-A725-A033472AD41F}" type="presOf" srcId="{FE0E1DFB-8FE7-4655-9F01-BE5F5181BFE6}" destId="{80DAE9DC-5F65-4341-B427-B418842A227E}" srcOrd="0" destOrd="0" presId="urn:microsoft.com/office/officeart/2005/8/layout/hierarchy2"/>
    <dgm:cxn modelId="{273CE361-902D-4820-B6EB-11C0F35ADDE9}" type="presOf" srcId="{691BFE0B-D882-4BDB-9B0A-2072378D5345}" destId="{3586094B-2DAD-4859-A105-555D41CE3EC7}" srcOrd="0" destOrd="0" presId="urn:microsoft.com/office/officeart/2005/8/layout/hierarchy2"/>
    <dgm:cxn modelId="{478E5972-7613-4A05-AF74-8A126702555D}" srcId="{F3A221BF-A8C7-4F4F-9C24-558E8D24D571}" destId="{D241B520-0724-41D8-A4EF-49042CC4BED3}" srcOrd="0" destOrd="0" parTransId="{8844A217-AE27-4D28-B24E-EBDB1BB4CE52}" sibTransId="{D7259202-0C39-4459-B3BD-5D95F3E8442D}"/>
    <dgm:cxn modelId="{7FDCEA1A-F1C0-41A6-87BB-1B9444F5F1EC}" type="presOf" srcId="{5C8A59A9-194D-4203-8FBE-7DA2407DF698}" destId="{FEDA9703-6DBA-420E-920A-52DEAE38F476}" srcOrd="0" destOrd="0" presId="urn:microsoft.com/office/officeart/2005/8/layout/hierarchy2"/>
    <dgm:cxn modelId="{F0FA064B-1891-4877-9811-4422066F9F3E}" type="presOf" srcId="{128483C5-AF24-4CC3-865A-424A9A5E4F98}" destId="{96CBB9EC-EF8E-421D-AA6A-F5730361C7B9}" srcOrd="0" destOrd="0" presId="urn:microsoft.com/office/officeart/2005/8/layout/hierarchy2"/>
    <dgm:cxn modelId="{1691AC82-4ACC-4BCA-9E8D-9AAF9FE6F4E6}" srcId="{CDEE7A01-5B38-475C-BA40-2FE8CFA708E9}" destId="{9F947837-F0A6-46C2-8DAE-E51D48BF679C}" srcOrd="1" destOrd="0" parTransId="{43EF5278-EC6A-41C5-815E-AAE525AE4E97}" sibTransId="{27BE241A-84F5-4577-941C-9C522E44B5D7}"/>
    <dgm:cxn modelId="{CB14B357-D4F0-462D-9D61-93DE36558FE2}" type="presOf" srcId="{E5E1C634-43D6-479E-A9DC-871C8CE22BEC}" destId="{E458AD74-044B-4899-A20F-0D0C5F7A6352}" srcOrd="1" destOrd="0" presId="urn:microsoft.com/office/officeart/2005/8/layout/hierarchy2"/>
    <dgm:cxn modelId="{AEFCBBCC-BF05-4953-BC4F-D9A7CC5701C4}" type="presOf" srcId="{8844A217-AE27-4D28-B24E-EBDB1BB4CE52}" destId="{85AEA841-6358-4A7C-BA9D-88FB9D959344}" srcOrd="0" destOrd="0" presId="urn:microsoft.com/office/officeart/2005/8/layout/hierarchy2"/>
    <dgm:cxn modelId="{551CCE61-A65A-45DE-B02A-96735D3E8C6E}" type="presOf" srcId="{B7F149A3-8E87-46C1-83EC-02FB95028F82}" destId="{835212F1-6F8E-4DF6-937A-8928B83FFF36}" srcOrd="0" destOrd="0" presId="urn:microsoft.com/office/officeart/2005/8/layout/hierarchy2"/>
    <dgm:cxn modelId="{1B8F67F6-B0B9-4EB5-B22B-E6135F948A5E}" srcId="{9F947837-F0A6-46C2-8DAE-E51D48BF679C}" destId="{B7F149A3-8E87-46C1-83EC-02FB95028F82}" srcOrd="0" destOrd="0" parTransId="{B9A2AC62-FAA9-4BDF-9D09-1D935DF9F421}" sibTransId="{0E3B8CE6-E73E-40AE-A013-49B02FB0EEDA}"/>
    <dgm:cxn modelId="{9061D7AE-3EFF-4ABA-8977-52E7C893B4F2}" type="presOf" srcId="{9F947837-F0A6-46C2-8DAE-E51D48BF679C}" destId="{5C8F3B6B-7BC1-45FE-8A68-9D02CDEE6FF4}" srcOrd="0" destOrd="0" presId="urn:microsoft.com/office/officeart/2005/8/layout/hierarchy2"/>
    <dgm:cxn modelId="{3EC49439-2797-4620-A2B9-A6667973DF01}" type="presOf" srcId="{B9A2AC62-FAA9-4BDF-9D09-1D935DF9F421}" destId="{5DC9945C-D8DF-45EB-8218-8327B09A2450}" srcOrd="0" destOrd="0" presId="urn:microsoft.com/office/officeart/2005/8/layout/hierarchy2"/>
    <dgm:cxn modelId="{8C833CAD-73A3-4592-9474-709887E1E488}" type="presOf" srcId="{D241B520-0724-41D8-A4EF-49042CC4BED3}" destId="{DF5307A8-9B85-492E-AF3B-9F65C8598228}" srcOrd="0" destOrd="0" presId="urn:microsoft.com/office/officeart/2005/8/layout/hierarchy2"/>
    <dgm:cxn modelId="{E055042D-F421-4F2D-B19D-99F0782FB816}" type="presOf" srcId="{AA12375F-7F2C-48CF-AF7C-A977EAA90F6F}" destId="{7D74ED88-86EF-4BF8-9EB6-56DB97CFF89B}" srcOrd="0" destOrd="0" presId="urn:microsoft.com/office/officeart/2005/8/layout/hierarchy2"/>
    <dgm:cxn modelId="{640F0A77-9B08-4B0A-8D9C-7B8E49F5F04B}" srcId="{9F947837-F0A6-46C2-8DAE-E51D48BF679C}" destId="{AA12375F-7F2C-48CF-AF7C-A977EAA90F6F}" srcOrd="2" destOrd="0" parTransId="{69AEE705-6B71-4245-8B63-DAB5539511E9}" sibTransId="{BD31A7EA-B02E-4ECE-B122-7F13030FE477}"/>
    <dgm:cxn modelId="{FE8A3B56-56AB-4686-B861-655CCFD71C6D}" type="presOf" srcId="{B9A2AC62-FAA9-4BDF-9D09-1D935DF9F421}" destId="{DE535130-F8DE-4A89-8A1D-1A9B25171429}" srcOrd="1" destOrd="0" presId="urn:microsoft.com/office/officeart/2005/8/layout/hierarchy2"/>
    <dgm:cxn modelId="{DD39601C-1D8B-48D4-9AC8-99A57FD9A9C3}" type="presOf" srcId="{CDEE7A01-5B38-475C-BA40-2FE8CFA708E9}" destId="{D28A3245-A632-4F08-A3AD-C853711B4E0C}" srcOrd="0" destOrd="0" presId="urn:microsoft.com/office/officeart/2005/8/layout/hierarchy2"/>
    <dgm:cxn modelId="{DFC2F027-DEA7-47D7-8A29-AAFD22F5BDCB}" type="presOf" srcId="{3AC90BEA-8162-4471-8354-4FC049210F35}" destId="{BDF12CA9-4E96-4689-A781-04FCF8F0E1A7}" srcOrd="0" destOrd="0" presId="urn:microsoft.com/office/officeart/2005/8/layout/hierarchy2"/>
    <dgm:cxn modelId="{3005C0DA-B407-49B4-98E2-C99F996FC8E0}" srcId="{CDEE7A01-5B38-475C-BA40-2FE8CFA708E9}" destId="{EA660566-C36D-4E0D-A7BB-FFCDFCF235FB}" srcOrd="2" destOrd="0" parTransId="{254FBA3F-FA02-46F8-998E-57581BC36294}" sibTransId="{0062A5BE-1322-4D35-9C41-37F1214C6837}"/>
    <dgm:cxn modelId="{4DB9B92D-5B51-40B7-8C04-10EB78B5AB67}" type="presOf" srcId="{9532C1F8-C51A-43F0-A10F-549EB942899E}" destId="{9702A3D0-0655-4C81-BA3E-9E76CD79077D}" srcOrd="0" destOrd="0" presId="urn:microsoft.com/office/officeart/2005/8/layout/hierarchy2"/>
    <dgm:cxn modelId="{8BD9DE5E-05ED-44D8-BA0D-12F17E6A51B4}" type="presOf" srcId="{8844A217-AE27-4D28-B24E-EBDB1BB4CE52}" destId="{E8029EA0-67A3-4DE3-B65B-8CE3EF723AE6}" srcOrd="1" destOrd="0" presId="urn:microsoft.com/office/officeart/2005/8/layout/hierarchy2"/>
    <dgm:cxn modelId="{E419AB43-0E0D-4C19-A083-E6949E0D5C8C}" type="presOf" srcId="{79779807-073E-4CBE-995A-62EAFC572367}" destId="{90F1EA67-3A62-439F-8EC3-FF02A6F6DA63}" srcOrd="0" destOrd="0" presId="urn:microsoft.com/office/officeart/2005/8/layout/hierarchy2"/>
    <dgm:cxn modelId="{B9B3A3AE-1240-4A0B-8A68-E0E7079DA034}" srcId="{EA660566-C36D-4E0D-A7BB-FFCDFCF235FB}" destId="{3AC90BEA-8162-4471-8354-4FC049210F35}" srcOrd="0" destOrd="0" parTransId="{9532C1F8-C51A-43F0-A10F-549EB942899E}" sibTransId="{8089FE45-1D24-43EC-B36E-B573E0A79089}"/>
    <dgm:cxn modelId="{96889C49-216B-464D-923F-2EBDD4956D63}" type="presOf" srcId="{69AEE705-6B71-4245-8B63-DAB5539511E9}" destId="{13DD27E7-25F0-4196-87E8-8C8724E6AC48}" srcOrd="1" destOrd="0" presId="urn:microsoft.com/office/officeart/2005/8/layout/hierarchy2"/>
    <dgm:cxn modelId="{682853CF-C4A8-410C-A9DE-77C42DA6D53F}" srcId="{9F947837-F0A6-46C2-8DAE-E51D48BF679C}" destId="{79779807-073E-4CBE-995A-62EAFC572367}" srcOrd="3" destOrd="0" parTransId="{17FC0175-045E-4BB4-9811-CE06740AF3BA}" sibTransId="{488FABFE-EDBD-42DD-8A89-453EB0344C6B}"/>
    <dgm:cxn modelId="{F6478EFA-9634-476B-918F-7504C7466E9F}" type="presOf" srcId="{FC7632E0-950E-4737-990F-B636C7548C51}" destId="{BB8B3F46-0CF5-4BF1-A78E-6EBDD0EEFFF1}" srcOrd="0" destOrd="0" presId="urn:microsoft.com/office/officeart/2005/8/layout/hierarchy2"/>
    <dgm:cxn modelId="{59E7FB27-54A2-4FE0-9092-CC218393CABF}" type="presOf" srcId="{E5E1C634-43D6-479E-A9DC-871C8CE22BEC}" destId="{27E12086-3C25-426A-AFD3-562F82775F05}" srcOrd="0" destOrd="0" presId="urn:microsoft.com/office/officeart/2005/8/layout/hierarchy2"/>
    <dgm:cxn modelId="{1ECC2700-008A-4886-95F1-2F142F33D336}" type="presOf" srcId="{691BFE0B-D882-4BDB-9B0A-2072378D5345}" destId="{1342E5BA-2C30-4812-AF8A-032171429CA3}" srcOrd="1" destOrd="0" presId="urn:microsoft.com/office/officeart/2005/8/layout/hierarchy2"/>
    <dgm:cxn modelId="{0C37F855-4B8D-4F5B-AF33-30860D80E74E}" srcId="{EA660566-C36D-4E0D-A7BB-FFCDFCF235FB}" destId="{128483C5-AF24-4CC3-865A-424A9A5E4F98}" srcOrd="1" destOrd="0" parTransId="{5C8A59A9-194D-4203-8FBE-7DA2407DF698}" sibTransId="{282F3120-8476-472C-87B9-0C8F47DA2C76}"/>
    <dgm:cxn modelId="{D3763BA6-5B03-4409-BD14-2993975D77D3}" type="presOf" srcId="{17FC0175-045E-4BB4-9811-CE06740AF3BA}" destId="{1429EFBC-CD29-41B7-A56B-561BCA37C089}" srcOrd="1" destOrd="0" presId="urn:microsoft.com/office/officeart/2005/8/layout/hierarchy2"/>
    <dgm:cxn modelId="{BD64F5FF-D287-4EDA-B058-03BD2A498B79}" srcId="{9F947837-F0A6-46C2-8DAE-E51D48BF679C}" destId="{FC7632E0-950E-4737-990F-B636C7548C51}" srcOrd="1" destOrd="0" parTransId="{1570866A-0422-423D-B6A7-1DDF382A58B3}" sibTransId="{BA810013-B822-48AE-B00F-83E5396538AD}"/>
    <dgm:cxn modelId="{2A7B28E6-9393-40EF-867C-428DD0B4EDBE}" type="presOf" srcId="{1570866A-0422-423D-B6A7-1DDF382A58B3}" destId="{ADD4718C-BE5B-4CF0-AFB1-82581CEF0462}" srcOrd="1" destOrd="0" presId="urn:microsoft.com/office/officeart/2005/8/layout/hierarchy2"/>
    <dgm:cxn modelId="{0614C8EE-FA42-4E29-A41B-307605777152}" type="presOf" srcId="{EA660566-C36D-4E0D-A7BB-FFCDFCF235FB}" destId="{00A51E88-1BD4-4935-943B-20E3788A8A05}" srcOrd="0" destOrd="0" presId="urn:microsoft.com/office/officeart/2005/8/layout/hierarchy2"/>
    <dgm:cxn modelId="{D033BB81-F978-45F6-8809-93DBD5BBAB58}" type="presOf" srcId="{9532C1F8-C51A-43F0-A10F-549EB942899E}" destId="{386750D4-BB39-4EAD-8BC4-C17C603AF653}" srcOrd="1" destOrd="0" presId="urn:microsoft.com/office/officeart/2005/8/layout/hierarchy2"/>
    <dgm:cxn modelId="{45BEC2DE-7A90-4410-B95F-6A6D16F94B12}" type="presOf" srcId="{1570866A-0422-423D-B6A7-1DDF382A58B3}" destId="{54CAA6E8-B24A-46C5-B267-8F2EE2F71F4B}" srcOrd="0" destOrd="0" presId="urn:microsoft.com/office/officeart/2005/8/layout/hierarchy2"/>
    <dgm:cxn modelId="{A030D4AD-7EB8-422C-A8FD-D1C7107ABB88}" srcId="{CDEE7A01-5B38-475C-BA40-2FE8CFA708E9}" destId="{F3A221BF-A8C7-4F4F-9C24-558E8D24D571}" srcOrd="0" destOrd="0" parTransId="{6062D194-B61D-4E5E-87D8-28E5B39C84A8}" sibTransId="{854155C1-C12F-4002-9FDE-340ED77E5D68}"/>
    <dgm:cxn modelId="{5A958AFD-9787-4D21-BBF0-C7225E286E00}" type="presOf" srcId="{69AEE705-6B71-4245-8B63-DAB5539511E9}" destId="{0F141EBF-09FB-4853-A49F-C89DC9B8BDB7}" srcOrd="0" destOrd="0" presId="urn:microsoft.com/office/officeart/2005/8/layout/hierarchy2"/>
    <dgm:cxn modelId="{8EBA2B21-8A0D-4B8E-A543-CFEF4D07D2FF}" srcId="{F3A221BF-A8C7-4F4F-9C24-558E8D24D571}" destId="{FE0E1DFB-8FE7-4655-9F01-BE5F5181BFE6}" srcOrd="1" destOrd="0" parTransId="{691BFE0B-D882-4BDB-9B0A-2072378D5345}" sibTransId="{F100194E-4E91-41CD-A4C1-5CE235E78BB8}"/>
    <dgm:cxn modelId="{45198FFA-A8E8-414A-BDFF-2306CA21D560}" type="presOf" srcId="{17FC0175-045E-4BB4-9811-CE06740AF3BA}" destId="{7002978E-CBFD-456F-9562-02A90AE8EA23}" srcOrd="0" destOrd="0" presId="urn:microsoft.com/office/officeart/2005/8/layout/hierarchy2"/>
    <dgm:cxn modelId="{6581A74B-CF39-45AA-B9AA-A6254601E519}" type="presParOf" srcId="{D28A3245-A632-4F08-A3AD-C853711B4E0C}" destId="{4E0D0CF6-306C-41F8-BD09-F2BBA37D69B7}" srcOrd="0" destOrd="0" presId="urn:microsoft.com/office/officeart/2005/8/layout/hierarchy2"/>
    <dgm:cxn modelId="{327D53B5-D3DC-4B74-ACCF-C5AFA80EE161}" type="presParOf" srcId="{4E0D0CF6-306C-41F8-BD09-F2BBA37D69B7}" destId="{62C67879-2607-405B-93BC-5FD3B7131612}" srcOrd="0" destOrd="0" presId="urn:microsoft.com/office/officeart/2005/8/layout/hierarchy2"/>
    <dgm:cxn modelId="{D532B4E0-0C23-491C-9DF2-A8797DD77BA4}" type="presParOf" srcId="{4E0D0CF6-306C-41F8-BD09-F2BBA37D69B7}" destId="{147B3B60-ED65-4F41-8470-FA68A7C92FEE}" srcOrd="1" destOrd="0" presId="urn:microsoft.com/office/officeart/2005/8/layout/hierarchy2"/>
    <dgm:cxn modelId="{B22C7AB4-0180-4DDB-A1C1-7704BAF980CA}" type="presParOf" srcId="{147B3B60-ED65-4F41-8470-FA68A7C92FEE}" destId="{85AEA841-6358-4A7C-BA9D-88FB9D959344}" srcOrd="0" destOrd="0" presId="urn:microsoft.com/office/officeart/2005/8/layout/hierarchy2"/>
    <dgm:cxn modelId="{BA3A0BB5-15C4-4D58-8473-0D3EDC4E0BDE}" type="presParOf" srcId="{85AEA841-6358-4A7C-BA9D-88FB9D959344}" destId="{E8029EA0-67A3-4DE3-B65B-8CE3EF723AE6}" srcOrd="0" destOrd="0" presId="urn:microsoft.com/office/officeart/2005/8/layout/hierarchy2"/>
    <dgm:cxn modelId="{C2F55B4F-E751-4F4E-99E4-72EDF934834D}" type="presParOf" srcId="{147B3B60-ED65-4F41-8470-FA68A7C92FEE}" destId="{3FF1CF83-DC93-46E3-8BAA-1774575F422C}" srcOrd="1" destOrd="0" presId="urn:microsoft.com/office/officeart/2005/8/layout/hierarchy2"/>
    <dgm:cxn modelId="{D5AB88DC-BDEB-4396-BA56-43F5F7862D6A}" type="presParOf" srcId="{3FF1CF83-DC93-46E3-8BAA-1774575F422C}" destId="{DF5307A8-9B85-492E-AF3B-9F65C8598228}" srcOrd="0" destOrd="0" presId="urn:microsoft.com/office/officeart/2005/8/layout/hierarchy2"/>
    <dgm:cxn modelId="{52B5068B-CD03-4103-8686-ED2AB3966B95}" type="presParOf" srcId="{3FF1CF83-DC93-46E3-8BAA-1774575F422C}" destId="{319F79F1-1026-4C99-9530-AAC499CD5F3D}" srcOrd="1" destOrd="0" presId="urn:microsoft.com/office/officeart/2005/8/layout/hierarchy2"/>
    <dgm:cxn modelId="{402AABA6-9106-4680-ACD6-CACA5E36291B}" type="presParOf" srcId="{147B3B60-ED65-4F41-8470-FA68A7C92FEE}" destId="{3586094B-2DAD-4859-A105-555D41CE3EC7}" srcOrd="2" destOrd="0" presId="urn:microsoft.com/office/officeart/2005/8/layout/hierarchy2"/>
    <dgm:cxn modelId="{DCA92FE9-24BD-48EB-9A83-2CC4CFC83278}" type="presParOf" srcId="{3586094B-2DAD-4859-A105-555D41CE3EC7}" destId="{1342E5BA-2C30-4812-AF8A-032171429CA3}" srcOrd="0" destOrd="0" presId="urn:microsoft.com/office/officeart/2005/8/layout/hierarchy2"/>
    <dgm:cxn modelId="{2B19F067-803A-46D6-A968-ED1FC63CA0D1}" type="presParOf" srcId="{147B3B60-ED65-4F41-8470-FA68A7C92FEE}" destId="{633C11C5-3EE7-475A-96F9-1CA2B94BA3DA}" srcOrd="3" destOrd="0" presId="urn:microsoft.com/office/officeart/2005/8/layout/hierarchy2"/>
    <dgm:cxn modelId="{53A4DC9C-1302-45F2-87D0-A4762907792C}" type="presParOf" srcId="{633C11C5-3EE7-475A-96F9-1CA2B94BA3DA}" destId="{80DAE9DC-5F65-4341-B427-B418842A227E}" srcOrd="0" destOrd="0" presId="urn:microsoft.com/office/officeart/2005/8/layout/hierarchy2"/>
    <dgm:cxn modelId="{57CBE24D-E174-4681-9946-2891A9C79FF8}" type="presParOf" srcId="{633C11C5-3EE7-475A-96F9-1CA2B94BA3DA}" destId="{6E5FD812-CE71-428C-9DB8-21585F518319}" srcOrd="1" destOrd="0" presId="urn:microsoft.com/office/officeart/2005/8/layout/hierarchy2"/>
    <dgm:cxn modelId="{A9FC4A65-08A4-4B2F-81A3-6714BEDD0110}" type="presParOf" srcId="{147B3B60-ED65-4F41-8470-FA68A7C92FEE}" destId="{27E12086-3C25-426A-AFD3-562F82775F05}" srcOrd="4" destOrd="0" presId="urn:microsoft.com/office/officeart/2005/8/layout/hierarchy2"/>
    <dgm:cxn modelId="{3643EEC3-ACDB-40C6-81BC-FA23F4C49C6A}" type="presParOf" srcId="{27E12086-3C25-426A-AFD3-562F82775F05}" destId="{E458AD74-044B-4899-A20F-0D0C5F7A6352}" srcOrd="0" destOrd="0" presId="urn:microsoft.com/office/officeart/2005/8/layout/hierarchy2"/>
    <dgm:cxn modelId="{44CFF46F-D354-4040-B246-92A955DDC498}" type="presParOf" srcId="{147B3B60-ED65-4F41-8470-FA68A7C92FEE}" destId="{4BF24991-FCEF-4A8C-9807-8CD6DB4227BD}" srcOrd="5" destOrd="0" presId="urn:microsoft.com/office/officeart/2005/8/layout/hierarchy2"/>
    <dgm:cxn modelId="{A450E486-B96A-4163-AF9E-979E993176C0}" type="presParOf" srcId="{4BF24991-FCEF-4A8C-9807-8CD6DB4227BD}" destId="{8073277B-B3EF-4309-B92D-9B0D4174AE65}" srcOrd="0" destOrd="0" presId="urn:microsoft.com/office/officeart/2005/8/layout/hierarchy2"/>
    <dgm:cxn modelId="{1DA7CBAB-04A7-40A3-86B6-13228655AD7D}" type="presParOf" srcId="{4BF24991-FCEF-4A8C-9807-8CD6DB4227BD}" destId="{3EC087C3-4E30-4C20-9121-F1EDEEE920AD}" srcOrd="1" destOrd="0" presId="urn:microsoft.com/office/officeart/2005/8/layout/hierarchy2"/>
    <dgm:cxn modelId="{378EBE2F-7E83-41AB-9CDD-28E17EDC5C26}" type="presParOf" srcId="{D28A3245-A632-4F08-A3AD-C853711B4E0C}" destId="{F03AFF55-E896-48EC-8C73-266A451EB33D}" srcOrd="1" destOrd="0" presId="urn:microsoft.com/office/officeart/2005/8/layout/hierarchy2"/>
    <dgm:cxn modelId="{159429CA-8E35-4D8D-8ED6-94DF4ED31554}" type="presParOf" srcId="{F03AFF55-E896-48EC-8C73-266A451EB33D}" destId="{5C8F3B6B-7BC1-45FE-8A68-9D02CDEE6FF4}" srcOrd="0" destOrd="0" presId="urn:microsoft.com/office/officeart/2005/8/layout/hierarchy2"/>
    <dgm:cxn modelId="{C6679D2B-D9E4-4AE4-9B36-92808E777AB6}" type="presParOf" srcId="{F03AFF55-E896-48EC-8C73-266A451EB33D}" destId="{7907B3F5-6E26-4C74-A469-C6082E004F29}" srcOrd="1" destOrd="0" presId="urn:microsoft.com/office/officeart/2005/8/layout/hierarchy2"/>
    <dgm:cxn modelId="{95E41D0D-18F1-4C5A-B783-11E180E34E28}" type="presParOf" srcId="{7907B3F5-6E26-4C74-A469-C6082E004F29}" destId="{5DC9945C-D8DF-45EB-8218-8327B09A2450}" srcOrd="0" destOrd="0" presId="urn:microsoft.com/office/officeart/2005/8/layout/hierarchy2"/>
    <dgm:cxn modelId="{9D80BEAA-BB7F-46F3-BCDF-DA5E45CDB534}" type="presParOf" srcId="{5DC9945C-D8DF-45EB-8218-8327B09A2450}" destId="{DE535130-F8DE-4A89-8A1D-1A9B25171429}" srcOrd="0" destOrd="0" presId="urn:microsoft.com/office/officeart/2005/8/layout/hierarchy2"/>
    <dgm:cxn modelId="{C57D3069-3744-4F6F-BCA9-841362A602F9}" type="presParOf" srcId="{7907B3F5-6E26-4C74-A469-C6082E004F29}" destId="{45A390E1-E2A4-47E5-8DE6-16FB5F7C172F}" srcOrd="1" destOrd="0" presId="urn:microsoft.com/office/officeart/2005/8/layout/hierarchy2"/>
    <dgm:cxn modelId="{CFF78D13-5AA4-4FC1-8604-DDCB05B7A2D8}" type="presParOf" srcId="{45A390E1-E2A4-47E5-8DE6-16FB5F7C172F}" destId="{835212F1-6F8E-4DF6-937A-8928B83FFF36}" srcOrd="0" destOrd="0" presId="urn:microsoft.com/office/officeart/2005/8/layout/hierarchy2"/>
    <dgm:cxn modelId="{D1945E88-1559-43AB-9EEF-B078796CEC21}" type="presParOf" srcId="{45A390E1-E2A4-47E5-8DE6-16FB5F7C172F}" destId="{BCA8BE6E-71AC-4757-B2B1-988E8FD921DF}" srcOrd="1" destOrd="0" presId="urn:microsoft.com/office/officeart/2005/8/layout/hierarchy2"/>
    <dgm:cxn modelId="{35D2BEF0-4A7C-4CB5-B5C0-C17AA64D037E}" type="presParOf" srcId="{7907B3F5-6E26-4C74-A469-C6082E004F29}" destId="{54CAA6E8-B24A-46C5-B267-8F2EE2F71F4B}" srcOrd="2" destOrd="0" presId="urn:microsoft.com/office/officeart/2005/8/layout/hierarchy2"/>
    <dgm:cxn modelId="{49B63C8C-D74C-42D1-85E4-FDB11E3EDC2B}" type="presParOf" srcId="{54CAA6E8-B24A-46C5-B267-8F2EE2F71F4B}" destId="{ADD4718C-BE5B-4CF0-AFB1-82581CEF0462}" srcOrd="0" destOrd="0" presId="urn:microsoft.com/office/officeart/2005/8/layout/hierarchy2"/>
    <dgm:cxn modelId="{2ED47102-DC75-46AC-9076-E45BEF16BB01}" type="presParOf" srcId="{7907B3F5-6E26-4C74-A469-C6082E004F29}" destId="{E4CFB4D5-F8B3-42F2-A17C-82F6728BCC86}" srcOrd="3" destOrd="0" presId="urn:microsoft.com/office/officeart/2005/8/layout/hierarchy2"/>
    <dgm:cxn modelId="{9B4BE764-821B-4D76-9BA2-171DFD2A3658}" type="presParOf" srcId="{E4CFB4D5-F8B3-42F2-A17C-82F6728BCC86}" destId="{BB8B3F46-0CF5-4BF1-A78E-6EBDD0EEFFF1}" srcOrd="0" destOrd="0" presId="urn:microsoft.com/office/officeart/2005/8/layout/hierarchy2"/>
    <dgm:cxn modelId="{A98172C6-1291-4F9E-9749-097709ED834D}" type="presParOf" srcId="{E4CFB4D5-F8B3-42F2-A17C-82F6728BCC86}" destId="{73E615C3-05D7-4035-AADF-3E0DD7908B3B}" srcOrd="1" destOrd="0" presId="urn:microsoft.com/office/officeart/2005/8/layout/hierarchy2"/>
    <dgm:cxn modelId="{08251E5B-A43C-4A66-AA05-D36223687CA6}" type="presParOf" srcId="{7907B3F5-6E26-4C74-A469-C6082E004F29}" destId="{0F141EBF-09FB-4853-A49F-C89DC9B8BDB7}" srcOrd="4" destOrd="0" presId="urn:microsoft.com/office/officeart/2005/8/layout/hierarchy2"/>
    <dgm:cxn modelId="{54414468-7185-4FEF-8301-F9ACA7453093}" type="presParOf" srcId="{0F141EBF-09FB-4853-A49F-C89DC9B8BDB7}" destId="{13DD27E7-25F0-4196-87E8-8C8724E6AC48}" srcOrd="0" destOrd="0" presId="urn:microsoft.com/office/officeart/2005/8/layout/hierarchy2"/>
    <dgm:cxn modelId="{FE9AFE72-B904-40B3-8D58-29C614041A11}" type="presParOf" srcId="{7907B3F5-6E26-4C74-A469-C6082E004F29}" destId="{D14E3171-8E4E-4C01-ABDC-0F3CBB3F108C}" srcOrd="5" destOrd="0" presId="urn:microsoft.com/office/officeart/2005/8/layout/hierarchy2"/>
    <dgm:cxn modelId="{E0D58098-7675-475F-AB3A-41B8D3CCC5B2}" type="presParOf" srcId="{D14E3171-8E4E-4C01-ABDC-0F3CBB3F108C}" destId="{7D74ED88-86EF-4BF8-9EB6-56DB97CFF89B}" srcOrd="0" destOrd="0" presId="urn:microsoft.com/office/officeart/2005/8/layout/hierarchy2"/>
    <dgm:cxn modelId="{8D4FD5CC-96E4-4345-9B20-C8B940BC57A5}" type="presParOf" srcId="{D14E3171-8E4E-4C01-ABDC-0F3CBB3F108C}" destId="{79A7DD13-B126-457B-BC34-7A6120B8646A}" srcOrd="1" destOrd="0" presId="urn:microsoft.com/office/officeart/2005/8/layout/hierarchy2"/>
    <dgm:cxn modelId="{1CFE7208-9E8D-464C-907A-1EB50A636EF7}" type="presParOf" srcId="{7907B3F5-6E26-4C74-A469-C6082E004F29}" destId="{7002978E-CBFD-456F-9562-02A90AE8EA23}" srcOrd="6" destOrd="0" presId="urn:microsoft.com/office/officeart/2005/8/layout/hierarchy2"/>
    <dgm:cxn modelId="{2A094BED-3A1A-473D-95A7-4C0F1A4AC24C}" type="presParOf" srcId="{7002978E-CBFD-456F-9562-02A90AE8EA23}" destId="{1429EFBC-CD29-41B7-A56B-561BCA37C089}" srcOrd="0" destOrd="0" presId="urn:microsoft.com/office/officeart/2005/8/layout/hierarchy2"/>
    <dgm:cxn modelId="{77F750EA-7E68-416B-B2C3-F48591DB4FE4}" type="presParOf" srcId="{7907B3F5-6E26-4C74-A469-C6082E004F29}" destId="{AD905FB6-C83D-4B4F-818D-F500B2C48391}" srcOrd="7" destOrd="0" presId="urn:microsoft.com/office/officeart/2005/8/layout/hierarchy2"/>
    <dgm:cxn modelId="{2ECBD1D6-2D94-48F0-A2A3-81E9C503A381}" type="presParOf" srcId="{AD905FB6-C83D-4B4F-818D-F500B2C48391}" destId="{90F1EA67-3A62-439F-8EC3-FF02A6F6DA63}" srcOrd="0" destOrd="0" presId="urn:microsoft.com/office/officeart/2005/8/layout/hierarchy2"/>
    <dgm:cxn modelId="{43973F26-03D3-464E-9A72-EA572E39469F}" type="presParOf" srcId="{AD905FB6-C83D-4B4F-818D-F500B2C48391}" destId="{9CE2F263-48BB-4EC7-B637-C0016AD3E9B4}" srcOrd="1" destOrd="0" presId="urn:microsoft.com/office/officeart/2005/8/layout/hierarchy2"/>
    <dgm:cxn modelId="{A6872838-1CC9-43A1-90DD-C7612E01302B}" type="presParOf" srcId="{D28A3245-A632-4F08-A3AD-C853711B4E0C}" destId="{C6F7383C-4C36-4EFE-BBC5-A02B67A6386B}" srcOrd="2" destOrd="0" presId="urn:microsoft.com/office/officeart/2005/8/layout/hierarchy2"/>
    <dgm:cxn modelId="{A2D87544-2588-4D0A-9539-DD24FEE0DB31}" type="presParOf" srcId="{C6F7383C-4C36-4EFE-BBC5-A02B67A6386B}" destId="{00A51E88-1BD4-4935-943B-20E3788A8A05}" srcOrd="0" destOrd="0" presId="urn:microsoft.com/office/officeart/2005/8/layout/hierarchy2"/>
    <dgm:cxn modelId="{EBA0DEF1-0F1A-4F9C-B0AF-D9F16129DE15}" type="presParOf" srcId="{C6F7383C-4C36-4EFE-BBC5-A02B67A6386B}" destId="{93D75196-A537-45F3-8683-8878A2903B18}" srcOrd="1" destOrd="0" presId="urn:microsoft.com/office/officeart/2005/8/layout/hierarchy2"/>
    <dgm:cxn modelId="{37AC5BA3-511D-4310-B62F-9A80BF6E3859}" type="presParOf" srcId="{93D75196-A537-45F3-8683-8878A2903B18}" destId="{9702A3D0-0655-4C81-BA3E-9E76CD79077D}" srcOrd="0" destOrd="0" presId="urn:microsoft.com/office/officeart/2005/8/layout/hierarchy2"/>
    <dgm:cxn modelId="{1F4C3407-13F0-4DF3-91F6-E754B9EAD850}" type="presParOf" srcId="{9702A3D0-0655-4C81-BA3E-9E76CD79077D}" destId="{386750D4-BB39-4EAD-8BC4-C17C603AF653}" srcOrd="0" destOrd="0" presId="urn:microsoft.com/office/officeart/2005/8/layout/hierarchy2"/>
    <dgm:cxn modelId="{0272147A-BE7F-42C7-AB3C-A42D7AD7A1E0}" type="presParOf" srcId="{93D75196-A537-45F3-8683-8878A2903B18}" destId="{A82E76A5-598B-4A91-9108-28CF9F3D53A1}" srcOrd="1" destOrd="0" presId="urn:microsoft.com/office/officeart/2005/8/layout/hierarchy2"/>
    <dgm:cxn modelId="{978EED28-A8AA-4D08-84D8-37EDC25F8B1E}" type="presParOf" srcId="{A82E76A5-598B-4A91-9108-28CF9F3D53A1}" destId="{BDF12CA9-4E96-4689-A781-04FCF8F0E1A7}" srcOrd="0" destOrd="0" presId="urn:microsoft.com/office/officeart/2005/8/layout/hierarchy2"/>
    <dgm:cxn modelId="{DC8C6467-F067-4D4A-B4DC-F7B4E497C1D9}" type="presParOf" srcId="{A82E76A5-598B-4A91-9108-28CF9F3D53A1}" destId="{9709A9F9-20F9-4911-B3E8-3BEBA739406E}" srcOrd="1" destOrd="0" presId="urn:microsoft.com/office/officeart/2005/8/layout/hierarchy2"/>
    <dgm:cxn modelId="{10E9FC79-783A-4BFD-8055-F486BDE02970}" type="presParOf" srcId="{93D75196-A537-45F3-8683-8878A2903B18}" destId="{FEDA9703-6DBA-420E-920A-52DEAE38F476}" srcOrd="2" destOrd="0" presId="urn:microsoft.com/office/officeart/2005/8/layout/hierarchy2"/>
    <dgm:cxn modelId="{148F82DC-74E2-4449-BD9A-E75F82A1E256}" type="presParOf" srcId="{FEDA9703-6DBA-420E-920A-52DEAE38F476}" destId="{CB0B3A0E-FAEC-4832-844A-4ACBE11F455D}" srcOrd="0" destOrd="0" presId="urn:microsoft.com/office/officeart/2005/8/layout/hierarchy2"/>
    <dgm:cxn modelId="{CC6D2718-537A-4E50-93FE-64ADF22A1F99}" type="presParOf" srcId="{93D75196-A537-45F3-8683-8878A2903B18}" destId="{0C5D21C9-1E7A-46E6-AB14-6E5960866D81}" srcOrd="3" destOrd="0" presId="urn:microsoft.com/office/officeart/2005/8/layout/hierarchy2"/>
    <dgm:cxn modelId="{82291F3F-E0A7-4F8B-A545-C9AAD311B1B3}" type="presParOf" srcId="{0C5D21C9-1E7A-46E6-AB14-6E5960866D81}" destId="{96CBB9EC-EF8E-421D-AA6A-F5730361C7B9}" srcOrd="0" destOrd="0" presId="urn:microsoft.com/office/officeart/2005/8/layout/hierarchy2"/>
    <dgm:cxn modelId="{1CF64CB7-C8F2-411E-85EE-255AAF71982A}" type="presParOf" srcId="{0C5D21C9-1E7A-46E6-AB14-6E5960866D81}" destId="{15790852-D3E9-424B-9A37-64C053EA948B}" srcOrd="1" destOrd="0" presId="urn:microsoft.com/office/officeart/2005/8/layout/hierarchy2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55C0134-51F9-4421-B52B-CE3A53F548D8}" type="doc">
      <dgm:prSet loTypeId="urn:microsoft.com/office/officeart/2005/8/layout/vList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F2E6F1E7-82F9-42A0-9E17-CB4E18E386C9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2">
                  <a:lumMod val="50000"/>
                </a:schemeClr>
              </a:solidFill>
            </a:rPr>
            <a:t>1. Методика «Рукавички» (Г.А. </a:t>
          </a:r>
          <a:r>
            <a:rPr lang="ru-RU" sz="2000" b="1" dirty="0" err="1" smtClean="0">
              <a:solidFill>
                <a:schemeClr val="tx2">
                  <a:lumMod val="50000"/>
                </a:schemeClr>
              </a:solidFill>
            </a:rPr>
            <a:t>Цукерман</a:t>
          </a:r>
          <a:r>
            <a:rPr lang="ru-RU" sz="2000" b="1" dirty="0" smtClean="0">
              <a:solidFill>
                <a:schemeClr val="tx2">
                  <a:lumMod val="50000"/>
                </a:schemeClr>
              </a:solidFill>
            </a:rPr>
            <a:t>)</a:t>
          </a:r>
          <a:br>
            <a:rPr lang="ru-RU" sz="2000" b="1" dirty="0" smtClean="0">
              <a:solidFill>
                <a:schemeClr val="tx2">
                  <a:lumMod val="50000"/>
                </a:schemeClr>
              </a:solidFill>
            </a:rPr>
          </a:br>
          <a:r>
            <a:rPr lang="ru-RU" sz="2000" dirty="0" smtClean="0">
              <a:solidFill>
                <a:schemeClr val="tx2">
                  <a:lumMod val="50000"/>
                </a:schemeClr>
              </a:solidFill>
            </a:rPr>
            <a:t>цель: выявление уровня </a:t>
          </a:r>
          <a:r>
            <a:rPr lang="ru-RU" sz="2000" dirty="0" err="1" smtClean="0">
              <a:solidFill>
                <a:schemeClr val="tx2">
                  <a:lumMod val="50000"/>
                </a:schemeClr>
              </a:solidFill>
            </a:rPr>
            <a:t>сформированности</a:t>
          </a:r>
          <a:r>
            <a:rPr lang="ru-RU" sz="2000" dirty="0" smtClean="0">
              <a:solidFill>
                <a:schemeClr val="tx2">
                  <a:lumMod val="50000"/>
                </a:schemeClr>
              </a:solidFill>
            </a:rPr>
            <a:t> действия по согласованию усилий в процессе организации и осуществления сотрудничества</a:t>
          </a:r>
          <a:endParaRPr lang="ru-RU" sz="2000" dirty="0">
            <a:solidFill>
              <a:schemeClr val="tx2">
                <a:lumMod val="50000"/>
              </a:schemeClr>
            </a:solidFill>
          </a:endParaRPr>
        </a:p>
      </dgm:t>
    </dgm:pt>
    <dgm:pt modelId="{F3F656F5-CB76-4241-8E15-7652F7E20730}" type="parTrans" cxnId="{4B638BD9-131E-43FA-AFC6-7079660C7DC6}">
      <dgm:prSet/>
      <dgm:spPr/>
      <dgm:t>
        <a:bodyPr/>
        <a:lstStyle/>
        <a:p>
          <a:endParaRPr lang="ru-RU" sz="2000">
            <a:solidFill>
              <a:schemeClr val="tx2">
                <a:lumMod val="50000"/>
              </a:schemeClr>
            </a:solidFill>
          </a:endParaRPr>
        </a:p>
      </dgm:t>
    </dgm:pt>
    <dgm:pt modelId="{394119E3-35E8-4E48-8B6E-B07147C55EE5}" type="sibTrans" cxnId="{4B638BD9-131E-43FA-AFC6-7079660C7DC6}">
      <dgm:prSet/>
      <dgm:spPr/>
      <dgm:t>
        <a:bodyPr/>
        <a:lstStyle/>
        <a:p>
          <a:endParaRPr lang="ru-RU" sz="2000">
            <a:solidFill>
              <a:schemeClr val="tx2">
                <a:lumMod val="50000"/>
              </a:schemeClr>
            </a:solidFill>
          </a:endParaRPr>
        </a:p>
      </dgm:t>
    </dgm:pt>
    <dgm:pt modelId="{DE59A732-095A-4D97-8B4D-2E1CA7980AC2}">
      <dgm:prSet custT="1"/>
      <dgm:spPr/>
      <dgm:t>
        <a:bodyPr/>
        <a:lstStyle/>
        <a:p>
          <a:r>
            <a:rPr lang="ru-RU" sz="2000" b="1" dirty="0" smtClean="0">
              <a:solidFill>
                <a:schemeClr val="tx2">
                  <a:lumMod val="50000"/>
                </a:schemeClr>
              </a:solidFill>
            </a:rPr>
            <a:t>2.  Методика «Дорога к дому» (модифицированное задание «Архитектор-строитель») </a:t>
          </a:r>
          <a:br>
            <a:rPr lang="ru-RU" sz="2000" b="1" dirty="0" smtClean="0">
              <a:solidFill>
                <a:schemeClr val="tx2">
                  <a:lumMod val="50000"/>
                </a:schemeClr>
              </a:solidFill>
            </a:rPr>
          </a:br>
          <a:r>
            <a:rPr lang="ru-RU" sz="2000" dirty="0" smtClean="0">
              <a:solidFill>
                <a:schemeClr val="tx2">
                  <a:lumMod val="50000"/>
                </a:schemeClr>
              </a:solidFill>
            </a:rPr>
            <a:t>цель: выявление уровня </a:t>
          </a:r>
          <a:r>
            <a:rPr lang="ru-RU" sz="2000" dirty="0" err="1" smtClean="0">
              <a:solidFill>
                <a:schemeClr val="tx2">
                  <a:lumMod val="50000"/>
                </a:schemeClr>
              </a:solidFill>
            </a:rPr>
            <a:t>сформированности</a:t>
          </a:r>
          <a:r>
            <a:rPr lang="ru-RU" sz="2000" dirty="0" smtClean="0">
              <a:solidFill>
                <a:schemeClr val="tx2">
                  <a:lumMod val="50000"/>
                </a:schemeClr>
              </a:solidFill>
            </a:rPr>
            <a:t> действия по выделению и отображению в речи существенных ориентиров действия, а также передачи (сообщению) их партнеру, планирующая и регулирующая функция речи</a:t>
          </a:r>
          <a:endParaRPr lang="ru-RU" sz="2000" b="1" dirty="0">
            <a:solidFill>
              <a:schemeClr val="tx2">
                <a:lumMod val="50000"/>
              </a:schemeClr>
            </a:solidFill>
          </a:endParaRPr>
        </a:p>
      </dgm:t>
    </dgm:pt>
    <dgm:pt modelId="{FC8BED0F-10DE-490B-BA0C-DED147648E62}" type="parTrans" cxnId="{3BF48BA8-8B5C-40BC-B7A2-A8F9CD3D31F6}">
      <dgm:prSet/>
      <dgm:spPr/>
      <dgm:t>
        <a:bodyPr/>
        <a:lstStyle/>
        <a:p>
          <a:endParaRPr lang="ru-RU" sz="2000">
            <a:solidFill>
              <a:schemeClr val="tx2">
                <a:lumMod val="50000"/>
              </a:schemeClr>
            </a:solidFill>
          </a:endParaRPr>
        </a:p>
      </dgm:t>
    </dgm:pt>
    <dgm:pt modelId="{483E4D7E-0251-49C0-8785-1651DB87DD4F}" type="sibTrans" cxnId="{3BF48BA8-8B5C-40BC-B7A2-A8F9CD3D31F6}">
      <dgm:prSet/>
      <dgm:spPr/>
      <dgm:t>
        <a:bodyPr/>
        <a:lstStyle/>
        <a:p>
          <a:endParaRPr lang="ru-RU" sz="2000">
            <a:solidFill>
              <a:schemeClr val="tx2">
                <a:lumMod val="50000"/>
              </a:schemeClr>
            </a:solidFill>
          </a:endParaRPr>
        </a:p>
      </dgm:t>
    </dgm:pt>
    <dgm:pt modelId="{8B7DCAD9-B83F-4654-9235-96978134D0CE}">
      <dgm:prSet custT="1"/>
      <dgm:spPr/>
      <dgm:t>
        <a:bodyPr/>
        <a:lstStyle/>
        <a:p>
          <a:r>
            <a:rPr lang="ru-RU" sz="2000" b="1" smtClean="0">
              <a:solidFill>
                <a:schemeClr val="tx2">
                  <a:lumMod val="50000"/>
                </a:schemeClr>
              </a:solidFill>
            </a:rPr>
            <a:t>3. Экспертная оценка сборника учителями и завучем МАОУ СОШ № 2 ГО Сухой Лог</a:t>
          </a:r>
          <a:endParaRPr lang="ru-RU" sz="2000" b="1" dirty="0" smtClean="0">
            <a:solidFill>
              <a:schemeClr val="tx2">
                <a:lumMod val="50000"/>
              </a:schemeClr>
            </a:solidFill>
          </a:endParaRPr>
        </a:p>
      </dgm:t>
    </dgm:pt>
    <dgm:pt modelId="{1C6EE440-D128-4672-8A20-7B79C5D83703}" type="parTrans" cxnId="{E499CAB3-42A7-49D7-B8D6-07AD81AF43BC}">
      <dgm:prSet/>
      <dgm:spPr/>
      <dgm:t>
        <a:bodyPr/>
        <a:lstStyle/>
        <a:p>
          <a:endParaRPr lang="ru-RU" sz="2000">
            <a:solidFill>
              <a:schemeClr val="tx2">
                <a:lumMod val="50000"/>
              </a:schemeClr>
            </a:solidFill>
          </a:endParaRPr>
        </a:p>
      </dgm:t>
    </dgm:pt>
    <dgm:pt modelId="{433C6ADD-E7C3-41A9-8CEE-E4866C31BA8D}" type="sibTrans" cxnId="{E499CAB3-42A7-49D7-B8D6-07AD81AF43BC}">
      <dgm:prSet/>
      <dgm:spPr/>
      <dgm:t>
        <a:bodyPr/>
        <a:lstStyle/>
        <a:p>
          <a:endParaRPr lang="ru-RU" sz="2000">
            <a:solidFill>
              <a:schemeClr val="tx2">
                <a:lumMod val="50000"/>
              </a:schemeClr>
            </a:solidFill>
          </a:endParaRPr>
        </a:p>
      </dgm:t>
    </dgm:pt>
    <dgm:pt modelId="{73C33DBA-A2FA-486B-B137-3455F7211794}" type="pres">
      <dgm:prSet presAssocID="{D55C0134-51F9-4421-B52B-CE3A53F548D8}" presName="linear" presStyleCnt="0">
        <dgm:presLayoutVars>
          <dgm:animLvl val="lvl"/>
          <dgm:resizeHandles val="exact"/>
        </dgm:presLayoutVars>
      </dgm:prSet>
      <dgm:spPr/>
    </dgm:pt>
    <dgm:pt modelId="{60C1469C-6823-467E-93F5-FE9C3B3F9B19}" type="pres">
      <dgm:prSet presAssocID="{F2E6F1E7-82F9-42A0-9E17-CB4E18E386C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20100B3-165D-4410-A9D7-CE801264E633}" type="pres">
      <dgm:prSet presAssocID="{394119E3-35E8-4E48-8B6E-B07147C55EE5}" presName="spacer" presStyleCnt="0"/>
      <dgm:spPr/>
    </dgm:pt>
    <dgm:pt modelId="{2D3C4FD7-67EB-4536-A108-9F7F06BDCD96}" type="pres">
      <dgm:prSet presAssocID="{DE59A732-095A-4D97-8B4D-2E1CA7980AC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A7763B-5E36-4FAF-9DD6-0D2F7486222D}" type="pres">
      <dgm:prSet presAssocID="{483E4D7E-0251-49C0-8785-1651DB87DD4F}" presName="spacer" presStyleCnt="0"/>
      <dgm:spPr/>
    </dgm:pt>
    <dgm:pt modelId="{995DF6F3-CAB4-4906-BD00-BD44BC5FC446}" type="pres">
      <dgm:prSet presAssocID="{8B7DCAD9-B83F-4654-9235-96978134D0C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499CAB3-42A7-49D7-B8D6-07AD81AF43BC}" srcId="{D55C0134-51F9-4421-B52B-CE3A53F548D8}" destId="{8B7DCAD9-B83F-4654-9235-96978134D0CE}" srcOrd="2" destOrd="0" parTransId="{1C6EE440-D128-4672-8A20-7B79C5D83703}" sibTransId="{433C6ADD-E7C3-41A9-8CEE-E4866C31BA8D}"/>
    <dgm:cxn modelId="{734093F2-300C-4B4B-97DE-5EDBC848B2A5}" type="presOf" srcId="{D55C0134-51F9-4421-B52B-CE3A53F548D8}" destId="{73C33DBA-A2FA-486B-B137-3455F7211794}" srcOrd="0" destOrd="0" presId="urn:microsoft.com/office/officeart/2005/8/layout/vList2"/>
    <dgm:cxn modelId="{4B638BD9-131E-43FA-AFC6-7079660C7DC6}" srcId="{D55C0134-51F9-4421-B52B-CE3A53F548D8}" destId="{F2E6F1E7-82F9-42A0-9E17-CB4E18E386C9}" srcOrd="0" destOrd="0" parTransId="{F3F656F5-CB76-4241-8E15-7652F7E20730}" sibTransId="{394119E3-35E8-4E48-8B6E-B07147C55EE5}"/>
    <dgm:cxn modelId="{42D9228F-6391-44E4-B6C6-AD3B265F8190}" type="presOf" srcId="{DE59A732-095A-4D97-8B4D-2E1CA7980AC2}" destId="{2D3C4FD7-67EB-4536-A108-9F7F06BDCD96}" srcOrd="0" destOrd="0" presId="urn:microsoft.com/office/officeart/2005/8/layout/vList2"/>
    <dgm:cxn modelId="{3BF48BA8-8B5C-40BC-B7A2-A8F9CD3D31F6}" srcId="{D55C0134-51F9-4421-B52B-CE3A53F548D8}" destId="{DE59A732-095A-4D97-8B4D-2E1CA7980AC2}" srcOrd="1" destOrd="0" parTransId="{FC8BED0F-10DE-490B-BA0C-DED147648E62}" sibTransId="{483E4D7E-0251-49C0-8785-1651DB87DD4F}"/>
    <dgm:cxn modelId="{095B3132-3980-4740-8388-210AE99CC2B5}" type="presOf" srcId="{8B7DCAD9-B83F-4654-9235-96978134D0CE}" destId="{995DF6F3-CAB4-4906-BD00-BD44BC5FC446}" srcOrd="0" destOrd="0" presId="urn:microsoft.com/office/officeart/2005/8/layout/vList2"/>
    <dgm:cxn modelId="{F87E64F8-A3DC-4421-AAF3-2B6DCE4B8263}" type="presOf" srcId="{F2E6F1E7-82F9-42A0-9E17-CB4E18E386C9}" destId="{60C1469C-6823-467E-93F5-FE9C3B3F9B19}" srcOrd="0" destOrd="0" presId="urn:microsoft.com/office/officeart/2005/8/layout/vList2"/>
    <dgm:cxn modelId="{567405A6-AB19-42B1-B31A-4EA8894A28C2}" type="presParOf" srcId="{73C33DBA-A2FA-486B-B137-3455F7211794}" destId="{60C1469C-6823-467E-93F5-FE9C3B3F9B19}" srcOrd="0" destOrd="0" presId="urn:microsoft.com/office/officeart/2005/8/layout/vList2"/>
    <dgm:cxn modelId="{99324526-4C25-4042-8D82-0AEF3515E5DF}" type="presParOf" srcId="{73C33DBA-A2FA-486B-B137-3455F7211794}" destId="{220100B3-165D-4410-A9D7-CE801264E633}" srcOrd="1" destOrd="0" presId="urn:microsoft.com/office/officeart/2005/8/layout/vList2"/>
    <dgm:cxn modelId="{F8DAECFB-8F7E-4654-A805-6FAEEE994BC4}" type="presParOf" srcId="{73C33DBA-A2FA-486B-B137-3455F7211794}" destId="{2D3C4FD7-67EB-4536-A108-9F7F06BDCD96}" srcOrd="2" destOrd="0" presId="urn:microsoft.com/office/officeart/2005/8/layout/vList2"/>
    <dgm:cxn modelId="{B7C42D45-3B65-4901-B71E-78CF28C1BC74}" type="presParOf" srcId="{73C33DBA-A2FA-486B-B137-3455F7211794}" destId="{19A7763B-5E36-4FAF-9DD6-0D2F7486222D}" srcOrd="3" destOrd="0" presId="urn:microsoft.com/office/officeart/2005/8/layout/vList2"/>
    <dgm:cxn modelId="{6B21F8CF-15B3-4A43-A153-415B68169778}" type="presParOf" srcId="{73C33DBA-A2FA-486B-B137-3455F7211794}" destId="{995DF6F3-CAB4-4906-BD00-BD44BC5FC446}" srcOrd="4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B67E57-4A56-4868-9ECE-8D2BEE77871F}" type="doc">
      <dgm:prSet loTypeId="urn:microsoft.com/office/officeart/2005/8/layout/hierarchy3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416E9AAC-F6AB-4627-B5EE-9586D8299DBC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Личностные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E6C72AD9-5777-4A29-9131-6DDB8C9799DF}" type="parTrans" cxnId="{8ED2A390-0414-40BB-81E6-2101FC791EEC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EF9DF006-CCB7-41CC-8ED9-D2B4F3E46545}" type="sibTrans" cxnId="{8ED2A390-0414-40BB-81E6-2101FC791EEC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9EB87B47-865A-4111-BBC4-6403F6B47AFA}">
      <dgm:prSet phldrT="[Текст]"/>
      <dgm:spPr/>
      <dgm:t>
        <a:bodyPr/>
        <a:lstStyle/>
        <a:p>
          <a:r>
            <a:rPr lang="ru-RU" dirty="0" err="1" smtClean="0">
              <a:solidFill>
                <a:schemeClr val="tx2">
                  <a:lumMod val="50000"/>
                </a:schemeClr>
              </a:solidFill>
            </a:rPr>
            <a:t>Метапредметные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03E4530A-B936-4E7F-8E57-D3603C734171}" type="parTrans" cxnId="{FE338E7D-0B10-44B5-842B-EF8177BABD2B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33575A28-9AA5-4505-807D-63ECF0BA806B}" type="sibTrans" cxnId="{FE338E7D-0B10-44B5-842B-EF8177BABD2B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65C3A389-6A25-4A78-A709-0C4B84234CAB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Познавательные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90314F94-5762-414C-A14B-9C5996593DFD}" type="parTrans" cxnId="{B696C6C8-376C-45E8-87C8-7A1617AC3674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75AC8807-5995-4045-94A2-EEE87126A249}" type="sibTrans" cxnId="{B696C6C8-376C-45E8-87C8-7A1617AC3674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1C4FC77A-E8B0-4680-B74C-B573A5DF1F8C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2">
                  <a:lumMod val="50000"/>
                </a:schemeClr>
              </a:solidFill>
            </a:rPr>
            <a:t>Коммуникативные </a:t>
          </a:r>
          <a:endParaRPr lang="ru-RU" sz="2400" b="1" dirty="0">
            <a:solidFill>
              <a:schemeClr val="tx2">
                <a:lumMod val="50000"/>
              </a:schemeClr>
            </a:solidFill>
          </a:endParaRPr>
        </a:p>
      </dgm:t>
    </dgm:pt>
    <dgm:pt modelId="{0002D278-4CEA-41B5-AAF3-0EF585BEA401}" type="parTrans" cxnId="{DAA33DA9-75B2-4C8D-9204-91043BBF37BE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4D915915-7CBE-4762-9AF5-D242B3133B48}" type="sibTrans" cxnId="{DAA33DA9-75B2-4C8D-9204-91043BBF37BE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517AB17E-1D68-4449-A75E-76717460B8C6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Регулятивные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AD1AD570-79C9-422A-894A-16D3728A0D3B}" type="parTrans" cxnId="{838146EE-D58D-4887-B823-15CBEF3BB894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78475709-7F4E-4E19-8AFD-166E2D20C90C}" type="sibTrans" cxnId="{838146EE-D58D-4887-B823-15CBEF3BB894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942ABBB0-5011-4D58-92A9-7D07B0FB24B1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Предметные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DEC0E081-F1C3-45BC-869B-F300A4269171}" type="parTrans" cxnId="{7D47446A-8030-4124-9933-1CE464968EBF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5473DA8C-20A9-4B3D-895B-8496FD819C5F}" type="sibTrans" cxnId="{7D47446A-8030-4124-9933-1CE464968EBF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FB307CDF-6975-43A2-93EE-B681BEFBBD38}" type="pres">
      <dgm:prSet presAssocID="{0EB67E57-4A56-4868-9ECE-8D2BEE77871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3BB84AC-A270-4098-93B9-524B7F9C8D84}" type="pres">
      <dgm:prSet presAssocID="{416E9AAC-F6AB-4627-B5EE-9586D8299DBC}" presName="root" presStyleCnt="0"/>
      <dgm:spPr/>
      <dgm:t>
        <a:bodyPr/>
        <a:lstStyle/>
        <a:p>
          <a:endParaRPr lang="ru-RU"/>
        </a:p>
      </dgm:t>
    </dgm:pt>
    <dgm:pt modelId="{A10BFBE7-A223-49B7-838D-E9658956ECE3}" type="pres">
      <dgm:prSet presAssocID="{416E9AAC-F6AB-4627-B5EE-9586D8299DBC}" presName="rootComposite" presStyleCnt="0"/>
      <dgm:spPr/>
      <dgm:t>
        <a:bodyPr/>
        <a:lstStyle/>
        <a:p>
          <a:endParaRPr lang="ru-RU"/>
        </a:p>
      </dgm:t>
    </dgm:pt>
    <dgm:pt modelId="{A2306737-E3B3-47E6-B1F2-5A63875117DE}" type="pres">
      <dgm:prSet presAssocID="{416E9AAC-F6AB-4627-B5EE-9586D8299DBC}" presName="rootText" presStyleLbl="node1" presStyleIdx="0" presStyleCnt="3"/>
      <dgm:spPr/>
      <dgm:t>
        <a:bodyPr/>
        <a:lstStyle/>
        <a:p>
          <a:endParaRPr lang="ru-RU"/>
        </a:p>
      </dgm:t>
    </dgm:pt>
    <dgm:pt modelId="{25A0C26A-8614-4C56-AB8B-F2C0B9AD8108}" type="pres">
      <dgm:prSet presAssocID="{416E9AAC-F6AB-4627-B5EE-9586D8299DBC}" presName="rootConnector" presStyleLbl="node1" presStyleIdx="0" presStyleCnt="3"/>
      <dgm:spPr/>
      <dgm:t>
        <a:bodyPr/>
        <a:lstStyle/>
        <a:p>
          <a:endParaRPr lang="ru-RU"/>
        </a:p>
      </dgm:t>
    </dgm:pt>
    <dgm:pt modelId="{9B03F3E3-47D4-4383-92DA-D655E66DA67D}" type="pres">
      <dgm:prSet presAssocID="{416E9AAC-F6AB-4627-B5EE-9586D8299DBC}" presName="childShape" presStyleCnt="0"/>
      <dgm:spPr/>
      <dgm:t>
        <a:bodyPr/>
        <a:lstStyle/>
        <a:p>
          <a:endParaRPr lang="ru-RU"/>
        </a:p>
      </dgm:t>
    </dgm:pt>
    <dgm:pt modelId="{1FF603A6-0684-4E59-B597-E99586846AE7}" type="pres">
      <dgm:prSet presAssocID="{9EB87B47-865A-4111-BBC4-6403F6B47AFA}" presName="root" presStyleCnt="0"/>
      <dgm:spPr/>
      <dgm:t>
        <a:bodyPr/>
        <a:lstStyle/>
        <a:p>
          <a:endParaRPr lang="ru-RU"/>
        </a:p>
      </dgm:t>
    </dgm:pt>
    <dgm:pt modelId="{35285152-7931-4B83-9B74-BD9DE8F13604}" type="pres">
      <dgm:prSet presAssocID="{9EB87B47-865A-4111-BBC4-6403F6B47AFA}" presName="rootComposite" presStyleCnt="0"/>
      <dgm:spPr/>
      <dgm:t>
        <a:bodyPr/>
        <a:lstStyle/>
        <a:p>
          <a:endParaRPr lang="ru-RU"/>
        </a:p>
      </dgm:t>
    </dgm:pt>
    <dgm:pt modelId="{89CB414D-F353-4F7D-9030-1958DB228778}" type="pres">
      <dgm:prSet presAssocID="{9EB87B47-865A-4111-BBC4-6403F6B47AFA}" presName="rootText" presStyleLbl="node1" presStyleIdx="1" presStyleCnt="3"/>
      <dgm:spPr/>
      <dgm:t>
        <a:bodyPr/>
        <a:lstStyle/>
        <a:p>
          <a:endParaRPr lang="ru-RU"/>
        </a:p>
      </dgm:t>
    </dgm:pt>
    <dgm:pt modelId="{D0B1F0B0-9AE2-498E-8C55-D7496F24E3D6}" type="pres">
      <dgm:prSet presAssocID="{9EB87B47-865A-4111-BBC4-6403F6B47AFA}" presName="rootConnector" presStyleLbl="node1" presStyleIdx="1" presStyleCnt="3"/>
      <dgm:spPr/>
      <dgm:t>
        <a:bodyPr/>
        <a:lstStyle/>
        <a:p>
          <a:endParaRPr lang="ru-RU"/>
        </a:p>
      </dgm:t>
    </dgm:pt>
    <dgm:pt modelId="{77D57EA0-0CCD-409F-9916-01A1DAFB7B21}" type="pres">
      <dgm:prSet presAssocID="{9EB87B47-865A-4111-BBC4-6403F6B47AFA}" presName="childShape" presStyleCnt="0"/>
      <dgm:spPr/>
      <dgm:t>
        <a:bodyPr/>
        <a:lstStyle/>
        <a:p>
          <a:endParaRPr lang="ru-RU"/>
        </a:p>
      </dgm:t>
    </dgm:pt>
    <dgm:pt modelId="{57E489CA-EB38-4DB7-98DB-9580448059E1}" type="pres">
      <dgm:prSet presAssocID="{90314F94-5762-414C-A14B-9C5996593DFD}" presName="Name13" presStyleLbl="parChTrans1D2" presStyleIdx="0" presStyleCnt="3"/>
      <dgm:spPr/>
      <dgm:t>
        <a:bodyPr/>
        <a:lstStyle/>
        <a:p>
          <a:endParaRPr lang="ru-RU"/>
        </a:p>
      </dgm:t>
    </dgm:pt>
    <dgm:pt modelId="{4EC5F7D9-8F59-4E37-8FDA-246F9FEC4F47}" type="pres">
      <dgm:prSet presAssocID="{65C3A389-6A25-4A78-A709-0C4B84234CAB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B2821C-F1EF-45E4-A5A8-C60417F913C2}" type="pres">
      <dgm:prSet presAssocID="{0002D278-4CEA-41B5-AAF3-0EF585BEA401}" presName="Name13" presStyleLbl="parChTrans1D2" presStyleIdx="1" presStyleCnt="3"/>
      <dgm:spPr/>
      <dgm:t>
        <a:bodyPr/>
        <a:lstStyle/>
        <a:p>
          <a:endParaRPr lang="ru-RU"/>
        </a:p>
      </dgm:t>
    </dgm:pt>
    <dgm:pt modelId="{86EBDB33-4AED-4620-802E-F7E45607DF67}" type="pres">
      <dgm:prSet presAssocID="{1C4FC77A-E8B0-4680-B74C-B573A5DF1F8C}" presName="childText" presStyleLbl="bgAcc1" presStyleIdx="1" presStyleCnt="3" custScaleX="2037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765101-AE1E-4673-9F86-DCEBACC142BD}" type="pres">
      <dgm:prSet presAssocID="{AD1AD570-79C9-422A-894A-16D3728A0D3B}" presName="Name13" presStyleLbl="parChTrans1D2" presStyleIdx="2" presStyleCnt="3"/>
      <dgm:spPr/>
      <dgm:t>
        <a:bodyPr/>
        <a:lstStyle/>
        <a:p>
          <a:endParaRPr lang="ru-RU"/>
        </a:p>
      </dgm:t>
    </dgm:pt>
    <dgm:pt modelId="{5F004A5D-2436-4717-BEB8-838D00F78E9C}" type="pres">
      <dgm:prSet presAssocID="{517AB17E-1D68-4449-A75E-76717460B8C6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BAD896-4C42-4E5A-85C6-78F4A89F0CD1}" type="pres">
      <dgm:prSet presAssocID="{942ABBB0-5011-4D58-92A9-7D07B0FB24B1}" presName="root" presStyleCnt="0"/>
      <dgm:spPr/>
      <dgm:t>
        <a:bodyPr/>
        <a:lstStyle/>
        <a:p>
          <a:endParaRPr lang="ru-RU"/>
        </a:p>
      </dgm:t>
    </dgm:pt>
    <dgm:pt modelId="{BC2653C5-BB17-4000-BEB1-3348B8C5A931}" type="pres">
      <dgm:prSet presAssocID="{942ABBB0-5011-4D58-92A9-7D07B0FB24B1}" presName="rootComposite" presStyleCnt="0"/>
      <dgm:spPr/>
      <dgm:t>
        <a:bodyPr/>
        <a:lstStyle/>
        <a:p>
          <a:endParaRPr lang="ru-RU"/>
        </a:p>
      </dgm:t>
    </dgm:pt>
    <dgm:pt modelId="{3642E0CA-201E-4677-8AAA-91B33125F45F}" type="pres">
      <dgm:prSet presAssocID="{942ABBB0-5011-4D58-92A9-7D07B0FB24B1}" presName="rootText" presStyleLbl="node1" presStyleIdx="2" presStyleCnt="3"/>
      <dgm:spPr/>
      <dgm:t>
        <a:bodyPr/>
        <a:lstStyle/>
        <a:p>
          <a:endParaRPr lang="ru-RU"/>
        </a:p>
      </dgm:t>
    </dgm:pt>
    <dgm:pt modelId="{5B4D2843-7A91-450C-BA88-302BBFDD4355}" type="pres">
      <dgm:prSet presAssocID="{942ABBB0-5011-4D58-92A9-7D07B0FB24B1}" presName="rootConnector" presStyleLbl="node1" presStyleIdx="2" presStyleCnt="3"/>
      <dgm:spPr/>
      <dgm:t>
        <a:bodyPr/>
        <a:lstStyle/>
        <a:p>
          <a:endParaRPr lang="ru-RU"/>
        </a:p>
      </dgm:t>
    </dgm:pt>
    <dgm:pt modelId="{8C76688F-6DFC-473A-8005-DA26EFC6FF73}" type="pres">
      <dgm:prSet presAssocID="{942ABBB0-5011-4D58-92A9-7D07B0FB24B1}" presName="childShape" presStyleCnt="0"/>
      <dgm:spPr/>
      <dgm:t>
        <a:bodyPr/>
        <a:lstStyle/>
        <a:p>
          <a:endParaRPr lang="ru-RU"/>
        </a:p>
      </dgm:t>
    </dgm:pt>
  </dgm:ptLst>
  <dgm:cxnLst>
    <dgm:cxn modelId="{B696C6C8-376C-45E8-87C8-7A1617AC3674}" srcId="{9EB87B47-865A-4111-BBC4-6403F6B47AFA}" destId="{65C3A389-6A25-4A78-A709-0C4B84234CAB}" srcOrd="0" destOrd="0" parTransId="{90314F94-5762-414C-A14B-9C5996593DFD}" sibTransId="{75AC8807-5995-4045-94A2-EEE87126A249}"/>
    <dgm:cxn modelId="{7D47446A-8030-4124-9933-1CE464968EBF}" srcId="{0EB67E57-4A56-4868-9ECE-8D2BEE77871F}" destId="{942ABBB0-5011-4D58-92A9-7D07B0FB24B1}" srcOrd="2" destOrd="0" parTransId="{DEC0E081-F1C3-45BC-869B-F300A4269171}" sibTransId="{5473DA8C-20A9-4B3D-895B-8496FD819C5F}"/>
    <dgm:cxn modelId="{FE338E7D-0B10-44B5-842B-EF8177BABD2B}" srcId="{0EB67E57-4A56-4868-9ECE-8D2BEE77871F}" destId="{9EB87B47-865A-4111-BBC4-6403F6B47AFA}" srcOrd="1" destOrd="0" parTransId="{03E4530A-B936-4E7F-8E57-D3603C734171}" sibTransId="{33575A28-9AA5-4505-807D-63ECF0BA806B}"/>
    <dgm:cxn modelId="{720C31E1-691D-40D2-ABF6-9EDD99147DD8}" type="presOf" srcId="{90314F94-5762-414C-A14B-9C5996593DFD}" destId="{57E489CA-EB38-4DB7-98DB-9580448059E1}" srcOrd="0" destOrd="0" presId="urn:microsoft.com/office/officeart/2005/8/layout/hierarchy3"/>
    <dgm:cxn modelId="{5199AC14-62B6-448C-8917-8923C3E3AC78}" type="presOf" srcId="{0EB67E57-4A56-4868-9ECE-8D2BEE77871F}" destId="{FB307CDF-6975-43A2-93EE-B681BEFBBD38}" srcOrd="0" destOrd="0" presId="urn:microsoft.com/office/officeart/2005/8/layout/hierarchy3"/>
    <dgm:cxn modelId="{4CCF2DEE-067E-4241-97E4-A07494BA5318}" type="presOf" srcId="{416E9AAC-F6AB-4627-B5EE-9586D8299DBC}" destId="{25A0C26A-8614-4C56-AB8B-F2C0B9AD8108}" srcOrd="1" destOrd="0" presId="urn:microsoft.com/office/officeart/2005/8/layout/hierarchy3"/>
    <dgm:cxn modelId="{9E9CE4BE-3016-4434-96C5-3F6FBB4A5EC5}" type="presOf" srcId="{AD1AD570-79C9-422A-894A-16D3728A0D3B}" destId="{28765101-AE1E-4673-9F86-DCEBACC142BD}" srcOrd="0" destOrd="0" presId="urn:microsoft.com/office/officeart/2005/8/layout/hierarchy3"/>
    <dgm:cxn modelId="{A69A33BC-4228-4204-897E-F7E100E6A619}" type="presOf" srcId="{9EB87B47-865A-4111-BBC4-6403F6B47AFA}" destId="{89CB414D-F353-4F7D-9030-1958DB228778}" srcOrd="0" destOrd="0" presId="urn:microsoft.com/office/officeart/2005/8/layout/hierarchy3"/>
    <dgm:cxn modelId="{CCFEF7AC-2074-45B0-AC25-6DC2C77E4F23}" type="presOf" srcId="{942ABBB0-5011-4D58-92A9-7D07B0FB24B1}" destId="{5B4D2843-7A91-450C-BA88-302BBFDD4355}" srcOrd="1" destOrd="0" presId="urn:microsoft.com/office/officeart/2005/8/layout/hierarchy3"/>
    <dgm:cxn modelId="{DAA33DA9-75B2-4C8D-9204-91043BBF37BE}" srcId="{9EB87B47-865A-4111-BBC4-6403F6B47AFA}" destId="{1C4FC77A-E8B0-4680-B74C-B573A5DF1F8C}" srcOrd="1" destOrd="0" parTransId="{0002D278-4CEA-41B5-AAF3-0EF585BEA401}" sibTransId="{4D915915-7CBE-4762-9AF5-D242B3133B48}"/>
    <dgm:cxn modelId="{838146EE-D58D-4887-B823-15CBEF3BB894}" srcId="{9EB87B47-865A-4111-BBC4-6403F6B47AFA}" destId="{517AB17E-1D68-4449-A75E-76717460B8C6}" srcOrd="2" destOrd="0" parTransId="{AD1AD570-79C9-422A-894A-16D3728A0D3B}" sibTransId="{78475709-7F4E-4E19-8AFD-166E2D20C90C}"/>
    <dgm:cxn modelId="{5B44D469-4DC0-4962-9957-BB3FFFA8A201}" type="presOf" srcId="{416E9AAC-F6AB-4627-B5EE-9586D8299DBC}" destId="{A2306737-E3B3-47E6-B1F2-5A63875117DE}" srcOrd="0" destOrd="0" presId="urn:microsoft.com/office/officeart/2005/8/layout/hierarchy3"/>
    <dgm:cxn modelId="{E92C5829-E933-4575-82D7-F0C3F01DAF67}" type="presOf" srcId="{942ABBB0-5011-4D58-92A9-7D07B0FB24B1}" destId="{3642E0CA-201E-4677-8AAA-91B33125F45F}" srcOrd="0" destOrd="0" presId="urn:microsoft.com/office/officeart/2005/8/layout/hierarchy3"/>
    <dgm:cxn modelId="{90E7D9FF-A654-47EB-9F71-F7F0706329A6}" type="presOf" srcId="{9EB87B47-865A-4111-BBC4-6403F6B47AFA}" destId="{D0B1F0B0-9AE2-498E-8C55-D7496F24E3D6}" srcOrd="1" destOrd="0" presId="urn:microsoft.com/office/officeart/2005/8/layout/hierarchy3"/>
    <dgm:cxn modelId="{3FA33148-9518-43F5-BE80-4F853A0C58F6}" type="presOf" srcId="{0002D278-4CEA-41B5-AAF3-0EF585BEA401}" destId="{6BB2821C-F1EF-45E4-A5A8-C60417F913C2}" srcOrd="0" destOrd="0" presId="urn:microsoft.com/office/officeart/2005/8/layout/hierarchy3"/>
    <dgm:cxn modelId="{5CD49B04-4039-4303-BBFC-4C900DA23E0C}" type="presOf" srcId="{1C4FC77A-E8B0-4680-B74C-B573A5DF1F8C}" destId="{86EBDB33-4AED-4620-802E-F7E45607DF67}" srcOrd="0" destOrd="0" presId="urn:microsoft.com/office/officeart/2005/8/layout/hierarchy3"/>
    <dgm:cxn modelId="{8ED2A390-0414-40BB-81E6-2101FC791EEC}" srcId="{0EB67E57-4A56-4868-9ECE-8D2BEE77871F}" destId="{416E9AAC-F6AB-4627-B5EE-9586D8299DBC}" srcOrd="0" destOrd="0" parTransId="{E6C72AD9-5777-4A29-9131-6DDB8C9799DF}" sibTransId="{EF9DF006-CCB7-41CC-8ED9-D2B4F3E46545}"/>
    <dgm:cxn modelId="{05CD7162-8157-4CFE-ACE1-66BFD3421C02}" type="presOf" srcId="{65C3A389-6A25-4A78-A709-0C4B84234CAB}" destId="{4EC5F7D9-8F59-4E37-8FDA-246F9FEC4F47}" srcOrd="0" destOrd="0" presId="urn:microsoft.com/office/officeart/2005/8/layout/hierarchy3"/>
    <dgm:cxn modelId="{B62AD700-09B3-4CF2-ACA0-7937F2C4A69E}" type="presOf" srcId="{517AB17E-1D68-4449-A75E-76717460B8C6}" destId="{5F004A5D-2436-4717-BEB8-838D00F78E9C}" srcOrd="0" destOrd="0" presId="urn:microsoft.com/office/officeart/2005/8/layout/hierarchy3"/>
    <dgm:cxn modelId="{EC907871-DB3F-48DF-864A-4B6B444C8BED}" type="presParOf" srcId="{FB307CDF-6975-43A2-93EE-B681BEFBBD38}" destId="{A3BB84AC-A270-4098-93B9-524B7F9C8D84}" srcOrd="0" destOrd="0" presId="urn:microsoft.com/office/officeart/2005/8/layout/hierarchy3"/>
    <dgm:cxn modelId="{CD676A9F-4C28-4830-B5DC-48724CD8500E}" type="presParOf" srcId="{A3BB84AC-A270-4098-93B9-524B7F9C8D84}" destId="{A10BFBE7-A223-49B7-838D-E9658956ECE3}" srcOrd="0" destOrd="0" presId="urn:microsoft.com/office/officeart/2005/8/layout/hierarchy3"/>
    <dgm:cxn modelId="{B8776E87-B465-4F0F-9D5C-3BF6B7755071}" type="presParOf" srcId="{A10BFBE7-A223-49B7-838D-E9658956ECE3}" destId="{A2306737-E3B3-47E6-B1F2-5A63875117DE}" srcOrd="0" destOrd="0" presId="urn:microsoft.com/office/officeart/2005/8/layout/hierarchy3"/>
    <dgm:cxn modelId="{0F90A338-576D-479D-B7CC-65A67D951F84}" type="presParOf" srcId="{A10BFBE7-A223-49B7-838D-E9658956ECE3}" destId="{25A0C26A-8614-4C56-AB8B-F2C0B9AD8108}" srcOrd="1" destOrd="0" presId="urn:microsoft.com/office/officeart/2005/8/layout/hierarchy3"/>
    <dgm:cxn modelId="{05A83A6E-16B5-41E5-9E2F-0D6DE9B93781}" type="presParOf" srcId="{A3BB84AC-A270-4098-93B9-524B7F9C8D84}" destId="{9B03F3E3-47D4-4383-92DA-D655E66DA67D}" srcOrd="1" destOrd="0" presId="urn:microsoft.com/office/officeart/2005/8/layout/hierarchy3"/>
    <dgm:cxn modelId="{0037FDE6-14AF-4A39-B4EF-D292C7930F82}" type="presParOf" srcId="{FB307CDF-6975-43A2-93EE-B681BEFBBD38}" destId="{1FF603A6-0684-4E59-B597-E99586846AE7}" srcOrd="1" destOrd="0" presId="urn:microsoft.com/office/officeart/2005/8/layout/hierarchy3"/>
    <dgm:cxn modelId="{9C519AF4-1848-49C8-BB20-8F7DD35E6B16}" type="presParOf" srcId="{1FF603A6-0684-4E59-B597-E99586846AE7}" destId="{35285152-7931-4B83-9B74-BD9DE8F13604}" srcOrd="0" destOrd="0" presId="urn:microsoft.com/office/officeart/2005/8/layout/hierarchy3"/>
    <dgm:cxn modelId="{AFD99F95-5E00-40E9-9FB1-BC957C8CD0FA}" type="presParOf" srcId="{35285152-7931-4B83-9B74-BD9DE8F13604}" destId="{89CB414D-F353-4F7D-9030-1958DB228778}" srcOrd="0" destOrd="0" presId="urn:microsoft.com/office/officeart/2005/8/layout/hierarchy3"/>
    <dgm:cxn modelId="{E65F9F78-803E-4F4F-AF2B-1911102AC83F}" type="presParOf" srcId="{35285152-7931-4B83-9B74-BD9DE8F13604}" destId="{D0B1F0B0-9AE2-498E-8C55-D7496F24E3D6}" srcOrd="1" destOrd="0" presId="urn:microsoft.com/office/officeart/2005/8/layout/hierarchy3"/>
    <dgm:cxn modelId="{11852803-F9BD-4A6C-AB1B-40CF3F427547}" type="presParOf" srcId="{1FF603A6-0684-4E59-B597-E99586846AE7}" destId="{77D57EA0-0CCD-409F-9916-01A1DAFB7B21}" srcOrd="1" destOrd="0" presId="urn:microsoft.com/office/officeart/2005/8/layout/hierarchy3"/>
    <dgm:cxn modelId="{D0FC2FB4-DAA3-4743-9117-45B8307F25C4}" type="presParOf" srcId="{77D57EA0-0CCD-409F-9916-01A1DAFB7B21}" destId="{57E489CA-EB38-4DB7-98DB-9580448059E1}" srcOrd="0" destOrd="0" presId="urn:microsoft.com/office/officeart/2005/8/layout/hierarchy3"/>
    <dgm:cxn modelId="{21A213DB-18B8-4137-B6B4-EEC4AAFBF914}" type="presParOf" srcId="{77D57EA0-0CCD-409F-9916-01A1DAFB7B21}" destId="{4EC5F7D9-8F59-4E37-8FDA-246F9FEC4F47}" srcOrd="1" destOrd="0" presId="urn:microsoft.com/office/officeart/2005/8/layout/hierarchy3"/>
    <dgm:cxn modelId="{33FABE8C-8A02-42F8-A015-D5B56E7EAB7D}" type="presParOf" srcId="{77D57EA0-0CCD-409F-9916-01A1DAFB7B21}" destId="{6BB2821C-F1EF-45E4-A5A8-C60417F913C2}" srcOrd="2" destOrd="0" presId="urn:microsoft.com/office/officeart/2005/8/layout/hierarchy3"/>
    <dgm:cxn modelId="{85509272-1E33-4F95-B16F-057977A5FFF0}" type="presParOf" srcId="{77D57EA0-0CCD-409F-9916-01A1DAFB7B21}" destId="{86EBDB33-4AED-4620-802E-F7E45607DF67}" srcOrd="3" destOrd="0" presId="urn:microsoft.com/office/officeart/2005/8/layout/hierarchy3"/>
    <dgm:cxn modelId="{C3A11C35-E526-48D9-B2A2-6D77F4267603}" type="presParOf" srcId="{77D57EA0-0CCD-409F-9916-01A1DAFB7B21}" destId="{28765101-AE1E-4673-9F86-DCEBACC142BD}" srcOrd="4" destOrd="0" presId="urn:microsoft.com/office/officeart/2005/8/layout/hierarchy3"/>
    <dgm:cxn modelId="{5E5AB8F6-01F4-4D1F-9E85-A76AA38CE079}" type="presParOf" srcId="{77D57EA0-0CCD-409F-9916-01A1DAFB7B21}" destId="{5F004A5D-2436-4717-BEB8-838D00F78E9C}" srcOrd="5" destOrd="0" presId="urn:microsoft.com/office/officeart/2005/8/layout/hierarchy3"/>
    <dgm:cxn modelId="{94B2F1D5-5682-44AC-A22A-5E73E3178B6A}" type="presParOf" srcId="{FB307CDF-6975-43A2-93EE-B681BEFBBD38}" destId="{51BAD896-4C42-4E5A-85C6-78F4A89F0CD1}" srcOrd="2" destOrd="0" presId="urn:microsoft.com/office/officeart/2005/8/layout/hierarchy3"/>
    <dgm:cxn modelId="{06D1770B-C073-43BC-9851-3C97D988CA77}" type="presParOf" srcId="{51BAD896-4C42-4E5A-85C6-78F4A89F0CD1}" destId="{BC2653C5-BB17-4000-BEB1-3348B8C5A931}" srcOrd="0" destOrd="0" presId="urn:microsoft.com/office/officeart/2005/8/layout/hierarchy3"/>
    <dgm:cxn modelId="{2038A616-A0DF-41E1-96F2-B3D92BF283EA}" type="presParOf" srcId="{BC2653C5-BB17-4000-BEB1-3348B8C5A931}" destId="{3642E0CA-201E-4677-8AAA-91B33125F45F}" srcOrd="0" destOrd="0" presId="urn:microsoft.com/office/officeart/2005/8/layout/hierarchy3"/>
    <dgm:cxn modelId="{C6B4920B-D558-4202-9381-9787C80C2347}" type="presParOf" srcId="{BC2653C5-BB17-4000-BEB1-3348B8C5A931}" destId="{5B4D2843-7A91-450C-BA88-302BBFDD4355}" srcOrd="1" destOrd="0" presId="urn:microsoft.com/office/officeart/2005/8/layout/hierarchy3"/>
    <dgm:cxn modelId="{47A928D9-BE36-4029-AE8F-369EEF8E078A}" type="presParOf" srcId="{51BAD896-4C42-4E5A-85C6-78F4A89F0CD1}" destId="{8C76688F-6DFC-473A-8005-DA26EFC6FF73}" srcOrd="1" destOrd="0" presId="urn:microsoft.com/office/officeart/2005/8/layout/hierarchy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417F08-CA55-4FAE-B8A2-FB5D99630FF8}" type="doc">
      <dgm:prSet loTypeId="urn:microsoft.com/office/officeart/2005/8/layout/chevron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005376EF-AF71-4CB7-B33C-6740668ABAA5}">
      <dgm:prSet phldrT="[Текст]" custT="1"/>
      <dgm:spPr/>
      <dgm:t>
        <a:bodyPr/>
        <a:lstStyle/>
        <a:p>
          <a:r>
            <a:rPr lang="ru-RU" sz="1800" b="0" dirty="0" smtClean="0">
              <a:solidFill>
                <a:schemeClr val="tx2">
                  <a:lumMod val="50000"/>
                </a:schemeClr>
              </a:solidFill>
            </a:rPr>
            <a:t>Проблема 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8317A906-6E91-4A1B-AC8F-5143FA6AD5A0}" type="parTrans" cxnId="{4E569732-05EF-48E4-9873-E005C720FB09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24972343-7EF5-4BC9-AD0C-8AAE0FB3132A}" type="sibTrans" cxnId="{4E569732-05EF-48E4-9873-E005C720FB09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805065A2-7519-4389-8F72-A7F11DB7B716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какова роль игровых упражнений как условия развития коммуникативных универсальных учебных действий у обучающихся начальной школы? 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357C5B46-4E91-4164-A3BD-ACD66EFABCC9}" type="parTrans" cxnId="{EA57565E-9FAC-4922-B1C4-00827D2BE4A5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71F78522-4F50-44D8-984D-66C0DEBD3E9D}" type="sibTrans" cxnId="{EA57565E-9FAC-4922-B1C4-00827D2BE4A5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F4F82400-6C18-4BD0-AEEB-FB3A37BBF16D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Цель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51D015B6-02B9-4581-969F-1B490B97A8A4}" type="parTrans" cxnId="{A1089D2F-38D6-4C85-92AB-1E448B211197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8E15A70D-8819-406C-8D6A-18D9517F5325}" type="sibTrans" cxnId="{A1089D2F-38D6-4C85-92AB-1E448B211197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2C4FC40B-E0B5-4EB9-A64A-EA65875ADB96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осуществить подбор и обосновать игровые упражнения, направленные на развитие коммуникативных УУД у младших школьников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757329BA-791E-45F0-A539-2B0654B6B8A2}" type="parTrans" cxnId="{5FBD4F2B-9C2B-4E63-AEA9-CA7B0EFA7203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2FFBAE56-A57F-410B-99A3-32172DC51E10}" type="sibTrans" cxnId="{5FBD4F2B-9C2B-4E63-AEA9-CA7B0EFA7203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B7F067CD-05A9-4BFA-A58D-2510CE717F58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Противоречие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D529211F-7BE1-43A2-A245-043B649A13A1}" type="parTrans" cxnId="{F601E425-4CDD-41D4-96D9-7F29A5351E35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3D48F76F-A6B7-449D-8116-F47371B80F83}" type="sibTrans" cxnId="{F601E425-4CDD-41D4-96D9-7F29A5351E35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22587DAE-E76C-451F-B577-7DD17C23385A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между необходимостью применять различные активные методы, направленные на развитие коммуникативных УУД у младших школьников и недостаточным применением игровых упражнений 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A210E388-7FC2-4E5C-8631-75EDD81CC97B}" type="parTrans" cxnId="{66C3B683-C120-488C-8FDF-B1798D99CB4C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3FA9917E-2E87-4D7A-9772-420F6EC1F240}" type="sibTrans" cxnId="{66C3B683-C120-488C-8FDF-B1798D99CB4C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2874F7AE-F53B-4101-9B63-ADCAD529A158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Задачи 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BA79A26D-28B9-4C21-82B6-018656B7660C}" type="parTrans" cxnId="{1B4A272A-2B68-477B-86D6-9298248C68A5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D36CCC54-3C6B-4A0C-8098-7F7EAE82754C}" type="sibTrans" cxnId="{1B4A272A-2B68-477B-86D6-9298248C68A5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D47F6FAD-E297-4C45-AEDF-3B790B81081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проанализировать понятие «коммуникативные УУД» в психолого-педагогической литературе, рассмотреть особенности их развития у младших школьников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6F939081-4DE4-41C5-80A0-C5639B7AD8F0}" type="parTrans" cxnId="{DE9E8831-9FB1-4BEB-8C8F-071D1748956C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F933C3FF-55BD-47F1-AEBA-9DDCF1C44D84}" type="sibTrans" cxnId="{DE9E8831-9FB1-4BEB-8C8F-071D1748956C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48247290-2944-43B9-8A31-7ED9BB9F4A4D}">
      <dgm:prSet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раскрыть понятие «игровые упражнения» и рассмотреть особенности их применения для развития коммуникативных УУД у младших школьников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B85C08FD-7D62-4F16-A98D-825101BFE390}" type="parTrans" cxnId="{24F86473-566A-4004-8FF1-EED29CB08C1F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E79EB9BA-4D6A-4E82-BD67-441E7AA0EC91}" type="sibTrans" cxnId="{24F86473-566A-4004-8FF1-EED29CB08C1F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BB64FF36-7974-4B98-8FE6-841BF8F3FBA6}">
      <dgm:prSet custT="1"/>
      <dgm:spPr/>
      <dgm:t>
        <a:bodyPr/>
        <a:lstStyle/>
        <a:p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разработать сборник игровых упражнений, направленных развитие коммуникативных УУД у младших школьников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B8CA8DA7-9EB2-4540-87AA-58C6C2ED83AC}" type="parTrans" cxnId="{45AF112A-B020-4154-BD5B-3CD2500ACAED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0FF54737-37B8-4F03-AEF2-DA5132D84AE6}" type="sibTrans" cxnId="{45AF112A-B020-4154-BD5B-3CD2500ACAED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617F4648-9AF5-401A-8684-7BAD7D30A3E1}" type="pres">
      <dgm:prSet presAssocID="{B6417F08-CA55-4FAE-B8A2-FB5D99630FF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2A8E86-26EA-48BA-BBC4-FD64EEA3EDFC}" type="pres">
      <dgm:prSet presAssocID="{B7F067CD-05A9-4BFA-A58D-2510CE717F58}" presName="composite" presStyleCnt="0"/>
      <dgm:spPr/>
      <dgm:t>
        <a:bodyPr/>
        <a:lstStyle/>
        <a:p>
          <a:endParaRPr lang="ru-RU"/>
        </a:p>
      </dgm:t>
    </dgm:pt>
    <dgm:pt modelId="{23B17E43-C5B5-4FC9-B268-509851344B48}" type="pres">
      <dgm:prSet presAssocID="{B7F067CD-05A9-4BFA-A58D-2510CE717F5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00424D-88EC-4184-B988-8F1F65D43851}" type="pres">
      <dgm:prSet presAssocID="{B7F067CD-05A9-4BFA-A58D-2510CE717F5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8B27B5-C1C0-4A64-BECD-88F0EF46C19A}" type="pres">
      <dgm:prSet presAssocID="{3D48F76F-A6B7-449D-8116-F47371B80F83}" presName="sp" presStyleCnt="0"/>
      <dgm:spPr/>
      <dgm:t>
        <a:bodyPr/>
        <a:lstStyle/>
        <a:p>
          <a:endParaRPr lang="ru-RU"/>
        </a:p>
      </dgm:t>
    </dgm:pt>
    <dgm:pt modelId="{2BD22108-E91A-411B-8A3B-11FAF70F9E13}" type="pres">
      <dgm:prSet presAssocID="{005376EF-AF71-4CB7-B33C-6740668ABAA5}" presName="composite" presStyleCnt="0"/>
      <dgm:spPr/>
      <dgm:t>
        <a:bodyPr/>
        <a:lstStyle/>
        <a:p>
          <a:endParaRPr lang="ru-RU"/>
        </a:p>
      </dgm:t>
    </dgm:pt>
    <dgm:pt modelId="{18A798EE-9EC2-4D2D-8268-FCC9A8D03080}" type="pres">
      <dgm:prSet presAssocID="{005376EF-AF71-4CB7-B33C-6740668ABAA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4AB6F6-4C08-4195-985D-634DC6F22FD5}" type="pres">
      <dgm:prSet presAssocID="{005376EF-AF71-4CB7-B33C-6740668ABAA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77A83E-89A5-4C95-B757-F7C5C455A41D}" type="pres">
      <dgm:prSet presAssocID="{24972343-7EF5-4BC9-AD0C-8AAE0FB3132A}" presName="sp" presStyleCnt="0"/>
      <dgm:spPr/>
      <dgm:t>
        <a:bodyPr/>
        <a:lstStyle/>
        <a:p>
          <a:endParaRPr lang="ru-RU"/>
        </a:p>
      </dgm:t>
    </dgm:pt>
    <dgm:pt modelId="{DC041510-0C73-424A-B9D9-1E1E582662FC}" type="pres">
      <dgm:prSet presAssocID="{F4F82400-6C18-4BD0-AEEB-FB3A37BBF16D}" presName="composite" presStyleCnt="0"/>
      <dgm:spPr/>
      <dgm:t>
        <a:bodyPr/>
        <a:lstStyle/>
        <a:p>
          <a:endParaRPr lang="ru-RU"/>
        </a:p>
      </dgm:t>
    </dgm:pt>
    <dgm:pt modelId="{3A0AF26A-9845-4C7C-9753-017175865746}" type="pres">
      <dgm:prSet presAssocID="{F4F82400-6C18-4BD0-AEEB-FB3A37BBF16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3D60B5-4E4C-4E4D-89F4-5D1DD0FA1E74}" type="pres">
      <dgm:prSet presAssocID="{F4F82400-6C18-4BD0-AEEB-FB3A37BBF16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C65C42-4DC0-400F-A036-59D8458406E3}" type="pres">
      <dgm:prSet presAssocID="{8E15A70D-8819-406C-8D6A-18D9517F5325}" presName="sp" presStyleCnt="0"/>
      <dgm:spPr/>
      <dgm:t>
        <a:bodyPr/>
        <a:lstStyle/>
        <a:p>
          <a:endParaRPr lang="ru-RU"/>
        </a:p>
      </dgm:t>
    </dgm:pt>
    <dgm:pt modelId="{874DC276-C492-43AF-BCE4-51D99C8DDF13}" type="pres">
      <dgm:prSet presAssocID="{2874F7AE-F53B-4101-9B63-ADCAD529A158}" presName="composite" presStyleCnt="0"/>
      <dgm:spPr/>
    </dgm:pt>
    <dgm:pt modelId="{BB0F3B61-9213-4476-81C5-ABA401AC52A3}" type="pres">
      <dgm:prSet presAssocID="{2874F7AE-F53B-4101-9B63-ADCAD529A15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ACEE02-53D0-474A-8085-14D084C73DFB}" type="pres">
      <dgm:prSet presAssocID="{2874F7AE-F53B-4101-9B63-ADCAD529A158}" presName="descendantText" presStyleLbl="alignAcc1" presStyleIdx="3" presStyleCnt="4" custScaleY="2062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C3B683-C120-488C-8FDF-B1798D99CB4C}" srcId="{B7F067CD-05A9-4BFA-A58D-2510CE717F58}" destId="{22587DAE-E76C-451F-B577-7DD17C23385A}" srcOrd="0" destOrd="0" parTransId="{A210E388-7FC2-4E5C-8631-75EDD81CC97B}" sibTransId="{3FA9917E-2E87-4D7A-9772-420F6EC1F240}"/>
    <dgm:cxn modelId="{65C73A56-BE05-4C31-A706-943F8B6BBC4E}" type="presOf" srcId="{F4F82400-6C18-4BD0-AEEB-FB3A37BBF16D}" destId="{3A0AF26A-9845-4C7C-9753-017175865746}" srcOrd="0" destOrd="0" presId="urn:microsoft.com/office/officeart/2005/8/layout/chevron2"/>
    <dgm:cxn modelId="{24F86473-566A-4004-8FF1-EED29CB08C1F}" srcId="{2874F7AE-F53B-4101-9B63-ADCAD529A158}" destId="{48247290-2944-43B9-8A31-7ED9BB9F4A4D}" srcOrd="1" destOrd="0" parTransId="{B85C08FD-7D62-4F16-A98D-825101BFE390}" sibTransId="{E79EB9BA-4D6A-4E82-BD67-441E7AA0EC91}"/>
    <dgm:cxn modelId="{4E569732-05EF-48E4-9873-E005C720FB09}" srcId="{B6417F08-CA55-4FAE-B8A2-FB5D99630FF8}" destId="{005376EF-AF71-4CB7-B33C-6740668ABAA5}" srcOrd="1" destOrd="0" parTransId="{8317A906-6E91-4A1B-AC8F-5143FA6AD5A0}" sibTransId="{24972343-7EF5-4BC9-AD0C-8AAE0FB3132A}"/>
    <dgm:cxn modelId="{08020390-7F8B-4102-9A7E-01B1552F6F89}" type="presOf" srcId="{B7F067CD-05A9-4BFA-A58D-2510CE717F58}" destId="{23B17E43-C5B5-4FC9-B268-509851344B48}" srcOrd="0" destOrd="0" presId="urn:microsoft.com/office/officeart/2005/8/layout/chevron2"/>
    <dgm:cxn modelId="{DE9E8831-9FB1-4BEB-8C8F-071D1748956C}" srcId="{2874F7AE-F53B-4101-9B63-ADCAD529A158}" destId="{D47F6FAD-E297-4C45-AEDF-3B790B810815}" srcOrd="0" destOrd="0" parTransId="{6F939081-4DE4-41C5-80A0-C5639B7AD8F0}" sibTransId="{F933C3FF-55BD-47F1-AEBA-9DDCF1C44D84}"/>
    <dgm:cxn modelId="{5FBD4F2B-9C2B-4E63-AEA9-CA7B0EFA7203}" srcId="{F4F82400-6C18-4BD0-AEEB-FB3A37BBF16D}" destId="{2C4FC40B-E0B5-4EB9-A64A-EA65875ADB96}" srcOrd="0" destOrd="0" parTransId="{757329BA-791E-45F0-A539-2B0654B6B8A2}" sibTransId="{2FFBAE56-A57F-410B-99A3-32172DC51E10}"/>
    <dgm:cxn modelId="{E14D7376-4F2B-472B-82FA-7953AF0C21D2}" type="presOf" srcId="{2874F7AE-F53B-4101-9B63-ADCAD529A158}" destId="{BB0F3B61-9213-4476-81C5-ABA401AC52A3}" srcOrd="0" destOrd="0" presId="urn:microsoft.com/office/officeart/2005/8/layout/chevron2"/>
    <dgm:cxn modelId="{CC808AD0-2084-4191-AFA4-C5378CA9BDFC}" type="presOf" srcId="{48247290-2944-43B9-8A31-7ED9BB9F4A4D}" destId="{CDACEE02-53D0-474A-8085-14D084C73DFB}" srcOrd="0" destOrd="1" presId="urn:microsoft.com/office/officeart/2005/8/layout/chevron2"/>
    <dgm:cxn modelId="{1B4A272A-2B68-477B-86D6-9298248C68A5}" srcId="{B6417F08-CA55-4FAE-B8A2-FB5D99630FF8}" destId="{2874F7AE-F53B-4101-9B63-ADCAD529A158}" srcOrd="3" destOrd="0" parTransId="{BA79A26D-28B9-4C21-82B6-018656B7660C}" sibTransId="{D36CCC54-3C6B-4A0C-8098-7F7EAE82754C}"/>
    <dgm:cxn modelId="{36428F44-66FA-4CA4-870F-39A0830BC8B8}" type="presOf" srcId="{805065A2-7519-4389-8F72-A7F11DB7B716}" destId="{2F4AB6F6-4C08-4195-985D-634DC6F22FD5}" srcOrd="0" destOrd="0" presId="urn:microsoft.com/office/officeart/2005/8/layout/chevron2"/>
    <dgm:cxn modelId="{4798DACD-A242-483A-839E-CDD03FD7BCCC}" type="presOf" srcId="{BB64FF36-7974-4B98-8FE6-841BF8F3FBA6}" destId="{CDACEE02-53D0-474A-8085-14D084C73DFB}" srcOrd="0" destOrd="2" presId="urn:microsoft.com/office/officeart/2005/8/layout/chevron2"/>
    <dgm:cxn modelId="{BBF1E57B-2BAA-40FB-A46F-FE1A92661185}" type="presOf" srcId="{2C4FC40B-E0B5-4EB9-A64A-EA65875ADB96}" destId="{3D3D60B5-4E4C-4E4D-89F4-5D1DD0FA1E74}" srcOrd="0" destOrd="0" presId="urn:microsoft.com/office/officeart/2005/8/layout/chevron2"/>
    <dgm:cxn modelId="{06EB9DC8-4139-4BAF-AA19-A44E3B491541}" type="presOf" srcId="{22587DAE-E76C-451F-B577-7DD17C23385A}" destId="{8D00424D-88EC-4184-B988-8F1F65D43851}" srcOrd="0" destOrd="0" presId="urn:microsoft.com/office/officeart/2005/8/layout/chevron2"/>
    <dgm:cxn modelId="{D064C1BA-178C-4039-AA73-167FFFF375F6}" type="presOf" srcId="{005376EF-AF71-4CB7-B33C-6740668ABAA5}" destId="{18A798EE-9EC2-4D2D-8268-FCC9A8D03080}" srcOrd="0" destOrd="0" presId="urn:microsoft.com/office/officeart/2005/8/layout/chevron2"/>
    <dgm:cxn modelId="{EA57565E-9FAC-4922-B1C4-00827D2BE4A5}" srcId="{005376EF-AF71-4CB7-B33C-6740668ABAA5}" destId="{805065A2-7519-4389-8F72-A7F11DB7B716}" srcOrd="0" destOrd="0" parTransId="{357C5B46-4E91-4164-A3BD-ACD66EFABCC9}" sibTransId="{71F78522-4F50-44D8-984D-66C0DEBD3E9D}"/>
    <dgm:cxn modelId="{A1089D2F-38D6-4C85-92AB-1E448B211197}" srcId="{B6417F08-CA55-4FAE-B8A2-FB5D99630FF8}" destId="{F4F82400-6C18-4BD0-AEEB-FB3A37BBF16D}" srcOrd="2" destOrd="0" parTransId="{51D015B6-02B9-4581-969F-1B490B97A8A4}" sibTransId="{8E15A70D-8819-406C-8D6A-18D9517F5325}"/>
    <dgm:cxn modelId="{6AC71C09-B953-4D75-B20E-C9F8BE5D132B}" type="presOf" srcId="{B6417F08-CA55-4FAE-B8A2-FB5D99630FF8}" destId="{617F4648-9AF5-401A-8684-7BAD7D30A3E1}" srcOrd="0" destOrd="0" presId="urn:microsoft.com/office/officeart/2005/8/layout/chevron2"/>
    <dgm:cxn modelId="{45AF112A-B020-4154-BD5B-3CD2500ACAED}" srcId="{2874F7AE-F53B-4101-9B63-ADCAD529A158}" destId="{BB64FF36-7974-4B98-8FE6-841BF8F3FBA6}" srcOrd="2" destOrd="0" parTransId="{B8CA8DA7-9EB2-4540-87AA-58C6C2ED83AC}" sibTransId="{0FF54737-37B8-4F03-AEF2-DA5132D84AE6}"/>
    <dgm:cxn modelId="{68FFB03D-79DE-4E0E-B4BD-E1355D292AC0}" type="presOf" srcId="{D47F6FAD-E297-4C45-AEDF-3B790B810815}" destId="{CDACEE02-53D0-474A-8085-14D084C73DFB}" srcOrd="0" destOrd="0" presId="urn:microsoft.com/office/officeart/2005/8/layout/chevron2"/>
    <dgm:cxn modelId="{F601E425-4CDD-41D4-96D9-7F29A5351E35}" srcId="{B6417F08-CA55-4FAE-B8A2-FB5D99630FF8}" destId="{B7F067CD-05A9-4BFA-A58D-2510CE717F58}" srcOrd="0" destOrd="0" parTransId="{D529211F-7BE1-43A2-A245-043B649A13A1}" sibTransId="{3D48F76F-A6B7-449D-8116-F47371B80F83}"/>
    <dgm:cxn modelId="{50AFFF22-D8F0-40D0-B251-E23E3A8E76D8}" type="presParOf" srcId="{617F4648-9AF5-401A-8684-7BAD7D30A3E1}" destId="{812A8E86-26EA-48BA-BBC4-FD64EEA3EDFC}" srcOrd="0" destOrd="0" presId="urn:microsoft.com/office/officeart/2005/8/layout/chevron2"/>
    <dgm:cxn modelId="{35A4141F-E226-4447-B4CD-E479A9FE6DF8}" type="presParOf" srcId="{812A8E86-26EA-48BA-BBC4-FD64EEA3EDFC}" destId="{23B17E43-C5B5-4FC9-B268-509851344B48}" srcOrd="0" destOrd="0" presId="urn:microsoft.com/office/officeart/2005/8/layout/chevron2"/>
    <dgm:cxn modelId="{08966782-84B8-4ADB-A287-053883482285}" type="presParOf" srcId="{812A8E86-26EA-48BA-BBC4-FD64EEA3EDFC}" destId="{8D00424D-88EC-4184-B988-8F1F65D43851}" srcOrd="1" destOrd="0" presId="urn:microsoft.com/office/officeart/2005/8/layout/chevron2"/>
    <dgm:cxn modelId="{41002122-0BFB-4DF7-92E7-3F802FF11EB1}" type="presParOf" srcId="{617F4648-9AF5-401A-8684-7BAD7D30A3E1}" destId="{8B8B27B5-C1C0-4A64-BECD-88F0EF46C19A}" srcOrd="1" destOrd="0" presId="urn:microsoft.com/office/officeart/2005/8/layout/chevron2"/>
    <dgm:cxn modelId="{E6BE9052-3737-4F84-B625-E8F12900CE66}" type="presParOf" srcId="{617F4648-9AF5-401A-8684-7BAD7D30A3E1}" destId="{2BD22108-E91A-411B-8A3B-11FAF70F9E13}" srcOrd="2" destOrd="0" presId="urn:microsoft.com/office/officeart/2005/8/layout/chevron2"/>
    <dgm:cxn modelId="{4B47E9BA-17AA-44F7-A860-634E9F050F7F}" type="presParOf" srcId="{2BD22108-E91A-411B-8A3B-11FAF70F9E13}" destId="{18A798EE-9EC2-4D2D-8268-FCC9A8D03080}" srcOrd="0" destOrd="0" presId="urn:microsoft.com/office/officeart/2005/8/layout/chevron2"/>
    <dgm:cxn modelId="{5BB4CF2A-57DF-4058-8352-06D41EDD0148}" type="presParOf" srcId="{2BD22108-E91A-411B-8A3B-11FAF70F9E13}" destId="{2F4AB6F6-4C08-4195-985D-634DC6F22FD5}" srcOrd="1" destOrd="0" presId="urn:microsoft.com/office/officeart/2005/8/layout/chevron2"/>
    <dgm:cxn modelId="{E6A241AA-8014-47E2-BD71-600CF669E49C}" type="presParOf" srcId="{617F4648-9AF5-401A-8684-7BAD7D30A3E1}" destId="{7D77A83E-89A5-4C95-B757-F7C5C455A41D}" srcOrd="3" destOrd="0" presId="urn:microsoft.com/office/officeart/2005/8/layout/chevron2"/>
    <dgm:cxn modelId="{7A3BD79F-4299-4E18-9DF8-32A74588358F}" type="presParOf" srcId="{617F4648-9AF5-401A-8684-7BAD7D30A3E1}" destId="{DC041510-0C73-424A-B9D9-1E1E582662FC}" srcOrd="4" destOrd="0" presId="urn:microsoft.com/office/officeart/2005/8/layout/chevron2"/>
    <dgm:cxn modelId="{705C3EDD-D886-4DFA-A01F-31BB28D7E363}" type="presParOf" srcId="{DC041510-0C73-424A-B9D9-1E1E582662FC}" destId="{3A0AF26A-9845-4C7C-9753-017175865746}" srcOrd="0" destOrd="0" presId="urn:microsoft.com/office/officeart/2005/8/layout/chevron2"/>
    <dgm:cxn modelId="{3F4FE733-6F17-4E67-8E69-D6BDB8F5ECC4}" type="presParOf" srcId="{DC041510-0C73-424A-B9D9-1E1E582662FC}" destId="{3D3D60B5-4E4C-4E4D-89F4-5D1DD0FA1E74}" srcOrd="1" destOrd="0" presId="urn:microsoft.com/office/officeart/2005/8/layout/chevron2"/>
    <dgm:cxn modelId="{105F7F7F-E1C6-44E0-B899-28792286C54F}" type="presParOf" srcId="{617F4648-9AF5-401A-8684-7BAD7D30A3E1}" destId="{18C65C42-4DC0-400F-A036-59D8458406E3}" srcOrd="5" destOrd="0" presId="urn:microsoft.com/office/officeart/2005/8/layout/chevron2"/>
    <dgm:cxn modelId="{BC013877-E28D-4B82-8BE0-CEAF933DDA83}" type="presParOf" srcId="{617F4648-9AF5-401A-8684-7BAD7D30A3E1}" destId="{874DC276-C492-43AF-BCE4-51D99C8DDF13}" srcOrd="6" destOrd="0" presId="urn:microsoft.com/office/officeart/2005/8/layout/chevron2"/>
    <dgm:cxn modelId="{1571AAA5-D4A0-4882-8580-3FCDB8076D8C}" type="presParOf" srcId="{874DC276-C492-43AF-BCE4-51D99C8DDF13}" destId="{BB0F3B61-9213-4476-81C5-ABA401AC52A3}" srcOrd="0" destOrd="0" presId="urn:microsoft.com/office/officeart/2005/8/layout/chevron2"/>
    <dgm:cxn modelId="{02C39478-A572-4927-9863-E2B9AD47D878}" type="presParOf" srcId="{874DC276-C492-43AF-BCE4-51D99C8DDF13}" destId="{CDACEE02-53D0-474A-8085-14D084C73DFB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33DCD8-B5D7-4B1B-8409-C6E42A18E51F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4F1F6D47-2A3D-4058-A6AD-9E8C2B6E7CFA}">
      <dgm:prSet phldrT="[Текст]" custT="1"/>
      <dgm:spPr/>
      <dgm:t>
        <a:bodyPr/>
        <a:lstStyle/>
        <a:p>
          <a:pPr algn="just"/>
          <a:r>
            <a:rPr lang="ru-RU" sz="2400" dirty="0" smtClean="0">
              <a:solidFill>
                <a:schemeClr val="tx2">
                  <a:lumMod val="50000"/>
                </a:schemeClr>
              </a:solidFill>
            </a:rPr>
            <a:t>Позволяет организовать работу по развитию и коррекции у младших школьников одного из требований к результату освоения ООП НОО по ФГОС НОО, в частности коммуникативных УУД</a:t>
          </a:r>
          <a:endParaRPr lang="ru-RU" sz="2400" dirty="0">
            <a:solidFill>
              <a:schemeClr val="tx2">
                <a:lumMod val="50000"/>
              </a:schemeClr>
            </a:solidFill>
          </a:endParaRPr>
        </a:p>
      </dgm:t>
    </dgm:pt>
    <dgm:pt modelId="{9CCEDE7C-2A0A-4704-94CB-F799BC4CA812}" type="parTrans" cxnId="{2F4D6376-00D3-4227-A34F-AD16B708DD0C}">
      <dgm:prSet/>
      <dgm:spPr/>
      <dgm:t>
        <a:bodyPr/>
        <a:lstStyle/>
        <a:p>
          <a:endParaRPr lang="ru-RU" sz="2400">
            <a:solidFill>
              <a:schemeClr val="tx2">
                <a:lumMod val="50000"/>
              </a:schemeClr>
            </a:solidFill>
          </a:endParaRPr>
        </a:p>
      </dgm:t>
    </dgm:pt>
    <dgm:pt modelId="{7665862F-B48D-4013-B089-A308F88514B1}" type="sibTrans" cxnId="{2F4D6376-00D3-4227-A34F-AD16B708DD0C}">
      <dgm:prSet/>
      <dgm:spPr/>
      <dgm:t>
        <a:bodyPr/>
        <a:lstStyle/>
        <a:p>
          <a:endParaRPr lang="ru-RU" sz="2400">
            <a:solidFill>
              <a:schemeClr val="tx2">
                <a:lumMod val="50000"/>
              </a:schemeClr>
            </a:solidFill>
          </a:endParaRPr>
        </a:p>
      </dgm:t>
    </dgm:pt>
    <dgm:pt modelId="{6677357D-BECC-40CD-8C9B-DB5D25127554}">
      <dgm:prSet custT="1"/>
      <dgm:spPr/>
      <dgm:t>
        <a:bodyPr/>
        <a:lstStyle/>
        <a:p>
          <a:pPr algn="just"/>
          <a:r>
            <a:rPr lang="ru-RU" sz="2400" dirty="0" smtClean="0">
              <a:solidFill>
                <a:schemeClr val="tx2">
                  <a:lumMod val="50000"/>
                </a:schemeClr>
              </a:solidFill>
            </a:rPr>
            <a:t>Представленные игровые упражнения могут использоваться в разных формах – это индивидуальная и групповая, как в учебное время, так и во внеурочной деятельности</a:t>
          </a:r>
          <a:endParaRPr lang="ru-RU" sz="2400" dirty="0">
            <a:solidFill>
              <a:schemeClr val="tx2">
                <a:lumMod val="50000"/>
              </a:schemeClr>
            </a:solidFill>
          </a:endParaRPr>
        </a:p>
      </dgm:t>
    </dgm:pt>
    <dgm:pt modelId="{5CBC2615-8D0B-46FD-B4DD-40FB6F6C05B8}" type="parTrans" cxnId="{B1AF4EBB-0318-437A-BA4B-4A5260583B0F}">
      <dgm:prSet/>
      <dgm:spPr/>
      <dgm:t>
        <a:bodyPr/>
        <a:lstStyle/>
        <a:p>
          <a:endParaRPr lang="ru-RU" sz="2400">
            <a:solidFill>
              <a:schemeClr val="tx2">
                <a:lumMod val="50000"/>
              </a:schemeClr>
            </a:solidFill>
          </a:endParaRPr>
        </a:p>
      </dgm:t>
    </dgm:pt>
    <dgm:pt modelId="{C255F41F-4640-4EFF-B5CF-EAAB4227FE8C}" type="sibTrans" cxnId="{B1AF4EBB-0318-437A-BA4B-4A5260583B0F}">
      <dgm:prSet/>
      <dgm:spPr/>
      <dgm:t>
        <a:bodyPr/>
        <a:lstStyle/>
        <a:p>
          <a:endParaRPr lang="ru-RU" sz="2400">
            <a:solidFill>
              <a:schemeClr val="tx2">
                <a:lumMod val="50000"/>
              </a:schemeClr>
            </a:solidFill>
          </a:endParaRPr>
        </a:p>
      </dgm:t>
    </dgm:pt>
    <dgm:pt modelId="{DF9FAE0F-3B3A-46A9-8054-3CD753E1D780}" type="pres">
      <dgm:prSet presAssocID="{4F33DCD8-B5D7-4B1B-8409-C6E42A18E51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F24875-6E7A-4362-9B42-1742550C193E}" type="pres">
      <dgm:prSet presAssocID="{4F1F6D47-2A3D-4058-A6AD-9E8C2B6E7CFA}" presName="parentLin" presStyleCnt="0"/>
      <dgm:spPr/>
      <dgm:t>
        <a:bodyPr/>
        <a:lstStyle/>
        <a:p>
          <a:endParaRPr lang="ru-RU"/>
        </a:p>
      </dgm:t>
    </dgm:pt>
    <dgm:pt modelId="{73B325F0-17A5-418E-9571-C884675A6DFD}" type="pres">
      <dgm:prSet presAssocID="{4F1F6D47-2A3D-4058-A6AD-9E8C2B6E7CFA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59C93A4-1C0A-418B-B36C-267AF945798C}" type="pres">
      <dgm:prSet presAssocID="{4F1F6D47-2A3D-4058-A6AD-9E8C2B6E7CF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C00E6-60A0-4C87-989A-084F7426A413}" type="pres">
      <dgm:prSet presAssocID="{4F1F6D47-2A3D-4058-A6AD-9E8C2B6E7CFA}" presName="negativeSpace" presStyleCnt="0"/>
      <dgm:spPr/>
      <dgm:t>
        <a:bodyPr/>
        <a:lstStyle/>
        <a:p>
          <a:endParaRPr lang="ru-RU"/>
        </a:p>
      </dgm:t>
    </dgm:pt>
    <dgm:pt modelId="{0B8075E8-9733-4769-8B93-8ACA615294A9}" type="pres">
      <dgm:prSet presAssocID="{4F1F6D47-2A3D-4058-A6AD-9E8C2B6E7CFA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7CA194-B321-41E6-9590-083DA05B758B}" type="pres">
      <dgm:prSet presAssocID="{7665862F-B48D-4013-B089-A308F88514B1}" presName="spaceBetweenRectangles" presStyleCnt="0"/>
      <dgm:spPr/>
      <dgm:t>
        <a:bodyPr/>
        <a:lstStyle/>
        <a:p>
          <a:endParaRPr lang="ru-RU"/>
        </a:p>
      </dgm:t>
    </dgm:pt>
    <dgm:pt modelId="{2CBC1361-2FB9-46B9-A60F-9A70F7BD50AD}" type="pres">
      <dgm:prSet presAssocID="{6677357D-BECC-40CD-8C9B-DB5D25127554}" presName="parentLin" presStyleCnt="0"/>
      <dgm:spPr/>
      <dgm:t>
        <a:bodyPr/>
        <a:lstStyle/>
        <a:p>
          <a:endParaRPr lang="ru-RU"/>
        </a:p>
      </dgm:t>
    </dgm:pt>
    <dgm:pt modelId="{733E3E07-75DC-40E7-9EA4-2B3611B0A956}" type="pres">
      <dgm:prSet presAssocID="{6677357D-BECC-40CD-8C9B-DB5D25127554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44238040-C562-4209-A1AC-B1C5C1E9D22A}" type="pres">
      <dgm:prSet presAssocID="{6677357D-BECC-40CD-8C9B-DB5D2512755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0C08B0-4A6B-4573-AABD-425A62AA65C4}" type="pres">
      <dgm:prSet presAssocID="{6677357D-BECC-40CD-8C9B-DB5D25127554}" presName="negativeSpace" presStyleCnt="0"/>
      <dgm:spPr/>
      <dgm:t>
        <a:bodyPr/>
        <a:lstStyle/>
        <a:p>
          <a:endParaRPr lang="ru-RU"/>
        </a:p>
      </dgm:t>
    </dgm:pt>
    <dgm:pt modelId="{98134B4D-61C4-4EB3-9145-65FDBD2DF182}" type="pres">
      <dgm:prSet presAssocID="{6677357D-BECC-40CD-8C9B-DB5D25127554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F89AE1-0D43-4CF8-A8A2-DD0BE74E9249}" type="presOf" srcId="{6677357D-BECC-40CD-8C9B-DB5D25127554}" destId="{733E3E07-75DC-40E7-9EA4-2B3611B0A956}" srcOrd="0" destOrd="0" presId="urn:microsoft.com/office/officeart/2005/8/layout/list1"/>
    <dgm:cxn modelId="{686CD981-86EF-4363-B25D-C86A68470232}" type="presOf" srcId="{4F1F6D47-2A3D-4058-A6AD-9E8C2B6E7CFA}" destId="{73B325F0-17A5-418E-9571-C884675A6DFD}" srcOrd="0" destOrd="0" presId="urn:microsoft.com/office/officeart/2005/8/layout/list1"/>
    <dgm:cxn modelId="{BC459C79-4341-4CAE-BBC4-AAD843DCDD45}" type="presOf" srcId="{4F1F6D47-2A3D-4058-A6AD-9E8C2B6E7CFA}" destId="{059C93A4-1C0A-418B-B36C-267AF945798C}" srcOrd="1" destOrd="0" presId="urn:microsoft.com/office/officeart/2005/8/layout/list1"/>
    <dgm:cxn modelId="{2F4D6376-00D3-4227-A34F-AD16B708DD0C}" srcId="{4F33DCD8-B5D7-4B1B-8409-C6E42A18E51F}" destId="{4F1F6D47-2A3D-4058-A6AD-9E8C2B6E7CFA}" srcOrd="0" destOrd="0" parTransId="{9CCEDE7C-2A0A-4704-94CB-F799BC4CA812}" sibTransId="{7665862F-B48D-4013-B089-A308F88514B1}"/>
    <dgm:cxn modelId="{B1AF4EBB-0318-437A-BA4B-4A5260583B0F}" srcId="{4F33DCD8-B5D7-4B1B-8409-C6E42A18E51F}" destId="{6677357D-BECC-40CD-8C9B-DB5D25127554}" srcOrd="1" destOrd="0" parTransId="{5CBC2615-8D0B-46FD-B4DD-40FB6F6C05B8}" sibTransId="{C255F41F-4640-4EFF-B5CF-EAAB4227FE8C}"/>
    <dgm:cxn modelId="{BF2B2360-4C3D-464E-8B06-E50A1F1B2AB7}" type="presOf" srcId="{4F33DCD8-B5D7-4B1B-8409-C6E42A18E51F}" destId="{DF9FAE0F-3B3A-46A9-8054-3CD753E1D780}" srcOrd="0" destOrd="0" presId="urn:microsoft.com/office/officeart/2005/8/layout/list1"/>
    <dgm:cxn modelId="{958E7EA2-5C11-424F-9DD1-6B2E0256D143}" type="presOf" srcId="{6677357D-BECC-40CD-8C9B-DB5D25127554}" destId="{44238040-C562-4209-A1AC-B1C5C1E9D22A}" srcOrd="1" destOrd="0" presId="urn:microsoft.com/office/officeart/2005/8/layout/list1"/>
    <dgm:cxn modelId="{0DC10584-BBF4-49D3-B667-EF2372F8DA23}" type="presParOf" srcId="{DF9FAE0F-3B3A-46A9-8054-3CD753E1D780}" destId="{36F24875-6E7A-4362-9B42-1742550C193E}" srcOrd="0" destOrd="0" presId="urn:microsoft.com/office/officeart/2005/8/layout/list1"/>
    <dgm:cxn modelId="{4C56C8D4-9BEB-4391-AD5D-4CC54FA532C3}" type="presParOf" srcId="{36F24875-6E7A-4362-9B42-1742550C193E}" destId="{73B325F0-17A5-418E-9571-C884675A6DFD}" srcOrd="0" destOrd="0" presId="urn:microsoft.com/office/officeart/2005/8/layout/list1"/>
    <dgm:cxn modelId="{E2026695-B0ED-4763-B1D3-88B28BE68E6B}" type="presParOf" srcId="{36F24875-6E7A-4362-9B42-1742550C193E}" destId="{059C93A4-1C0A-418B-B36C-267AF945798C}" srcOrd="1" destOrd="0" presId="urn:microsoft.com/office/officeart/2005/8/layout/list1"/>
    <dgm:cxn modelId="{A8E09417-ACBE-40DC-81DD-C064EC8F38E8}" type="presParOf" srcId="{DF9FAE0F-3B3A-46A9-8054-3CD753E1D780}" destId="{9F9C00E6-60A0-4C87-989A-084F7426A413}" srcOrd="1" destOrd="0" presId="urn:microsoft.com/office/officeart/2005/8/layout/list1"/>
    <dgm:cxn modelId="{43D207E1-4C44-497B-9094-2D397AABE69E}" type="presParOf" srcId="{DF9FAE0F-3B3A-46A9-8054-3CD753E1D780}" destId="{0B8075E8-9733-4769-8B93-8ACA615294A9}" srcOrd="2" destOrd="0" presId="urn:microsoft.com/office/officeart/2005/8/layout/list1"/>
    <dgm:cxn modelId="{9B23393D-F5AD-4CED-A608-4D83A6624C6F}" type="presParOf" srcId="{DF9FAE0F-3B3A-46A9-8054-3CD753E1D780}" destId="{7B7CA194-B321-41E6-9590-083DA05B758B}" srcOrd="3" destOrd="0" presId="urn:microsoft.com/office/officeart/2005/8/layout/list1"/>
    <dgm:cxn modelId="{B05003C4-8B25-4C6E-9284-752CBD2DB682}" type="presParOf" srcId="{DF9FAE0F-3B3A-46A9-8054-3CD753E1D780}" destId="{2CBC1361-2FB9-46B9-A60F-9A70F7BD50AD}" srcOrd="4" destOrd="0" presId="urn:microsoft.com/office/officeart/2005/8/layout/list1"/>
    <dgm:cxn modelId="{EA177BF5-1874-42B8-9377-A9CA1C7E3FEF}" type="presParOf" srcId="{2CBC1361-2FB9-46B9-A60F-9A70F7BD50AD}" destId="{733E3E07-75DC-40E7-9EA4-2B3611B0A956}" srcOrd="0" destOrd="0" presId="urn:microsoft.com/office/officeart/2005/8/layout/list1"/>
    <dgm:cxn modelId="{EFCF567F-8935-4590-BD73-2365FCC7669C}" type="presParOf" srcId="{2CBC1361-2FB9-46B9-A60F-9A70F7BD50AD}" destId="{44238040-C562-4209-A1AC-B1C5C1E9D22A}" srcOrd="1" destOrd="0" presId="urn:microsoft.com/office/officeart/2005/8/layout/list1"/>
    <dgm:cxn modelId="{BA27AF40-5016-4EAD-816C-5933327BA5B3}" type="presParOf" srcId="{DF9FAE0F-3B3A-46A9-8054-3CD753E1D780}" destId="{E70C08B0-4A6B-4573-AABD-425A62AA65C4}" srcOrd="5" destOrd="0" presId="urn:microsoft.com/office/officeart/2005/8/layout/list1"/>
    <dgm:cxn modelId="{C601D856-6CBB-437F-98C6-2306F9B0567F}" type="presParOf" srcId="{DF9FAE0F-3B3A-46A9-8054-3CD753E1D780}" destId="{98134B4D-61C4-4EB3-9145-65FDBD2DF182}" srcOrd="6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E18F7E-9367-47BC-9F50-0943EB544145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6300BB8D-BF90-4604-B413-37C1E7EFC7AE}">
      <dgm:prSet phldrT="[Текст]" custT="1"/>
      <dgm:spPr/>
      <dgm:t>
        <a:bodyPr/>
        <a:lstStyle/>
        <a:p>
          <a:pPr algn="just"/>
          <a:r>
            <a:rPr lang="ru-RU" sz="1800" b="1" dirty="0" smtClean="0">
              <a:solidFill>
                <a:schemeClr val="tx2">
                  <a:lumMod val="50000"/>
                </a:schemeClr>
              </a:solidFill>
            </a:rPr>
            <a:t>А.Г. </a:t>
          </a:r>
          <a:r>
            <a:rPr lang="ru-RU" sz="1800" b="1" dirty="0" err="1" smtClean="0">
              <a:solidFill>
                <a:schemeClr val="tx2">
                  <a:lumMod val="50000"/>
                </a:schemeClr>
              </a:solidFill>
            </a:rPr>
            <a:t>Асмолов</a:t>
          </a:r>
          <a:r>
            <a:rPr lang="ru-RU" sz="1800" b="1" dirty="0" smtClean="0">
              <a:solidFill>
                <a:schemeClr val="tx2">
                  <a:lumMod val="50000"/>
                </a:schemeClr>
              </a:solidFill>
            </a:rPr>
            <a:t>:  УУД – это умение учиться, т. е. способность субъекта к саморазвитию и самосовершенствованию путем сознательного и активного присвоения нового социального опыта </a:t>
          </a:r>
          <a:endParaRPr lang="ru-RU" sz="1800" b="1" dirty="0">
            <a:solidFill>
              <a:schemeClr val="tx2">
                <a:lumMod val="50000"/>
              </a:schemeClr>
            </a:solidFill>
          </a:endParaRPr>
        </a:p>
      </dgm:t>
    </dgm:pt>
    <dgm:pt modelId="{B6971467-6E87-4CF6-AECA-F9F739EE997F}" type="parTrans" cxnId="{62D8FBB3-359C-4D37-BB48-BB521741CE5E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5A6930E2-F450-4610-8C2E-6C82DFBBF388}" type="sibTrans" cxnId="{62D8FBB3-359C-4D37-BB48-BB521741CE5E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16F34B8E-EBD0-41D4-903C-8BA5A945C156}">
      <dgm:prSet custT="1"/>
      <dgm:spPr/>
      <dgm:t>
        <a:bodyPr/>
        <a:lstStyle/>
        <a:p>
          <a:pPr algn="just"/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А. В. </a:t>
          </a:r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Федотова </a:t>
          </a:r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- это обобщенные действия, открывающие возможность широкой ориентации обучающихся, — как в различных предметных областях, так и в строении самой учебной деятельности, включая осознание обучающимися ее целевой направленности, ценностно-смысловых и </a:t>
          </a:r>
          <a:r>
            <a:rPr lang="ru-RU" sz="1800" dirty="0" err="1" smtClean="0">
              <a:solidFill>
                <a:schemeClr val="tx2">
                  <a:lumMod val="50000"/>
                </a:schemeClr>
              </a:solidFill>
            </a:rPr>
            <a:t>операциональных</a:t>
          </a:r>
          <a:r>
            <a:rPr lang="ru-RU" sz="1800" dirty="0" smtClean="0">
              <a:solidFill>
                <a:schemeClr val="tx2">
                  <a:lumMod val="50000"/>
                </a:schemeClr>
              </a:solidFill>
            </a:rPr>
            <a:t> характеристик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23A4D0B4-E6CC-4DB9-8017-7CFD9E129DD4}" type="parTrans" cxnId="{56573BED-AD9B-4AA1-B246-EEEF053C5618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6BC8C433-D8C0-44F7-AF20-E9E2C01591B4}" type="sibTrans" cxnId="{56573BED-AD9B-4AA1-B246-EEEF053C5618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BA37F210-E3AA-4914-85C6-ADB6D00D138F}" type="pres">
      <dgm:prSet presAssocID="{B9E18F7E-9367-47BC-9F50-0943EB54414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473E98-8CEE-46F1-9864-62374CD215EF}" type="pres">
      <dgm:prSet presAssocID="{6300BB8D-BF90-4604-B413-37C1E7EFC7AE}" presName="parentLin" presStyleCnt="0"/>
      <dgm:spPr/>
      <dgm:t>
        <a:bodyPr/>
        <a:lstStyle/>
        <a:p>
          <a:endParaRPr lang="ru-RU"/>
        </a:p>
      </dgm:t>
    </dgm:pt>
    <dgm:pt modelId="{83EB6734-85FA-44E4-9282-8A8D8F4FB8F1}" type="pres">
      <dgm:prSet presAssocID="{6300BB8D-BF90-4604-B413-37C1E7EFC7AE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7DEC3BD2-95B8-41B2-88C3-243DA233C31B}" type="pres">
      <dgm:prSet presAssocID="{6300BB8D-BF90-4604-B413-37C1E7EFC7A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7CA31A-DD1A-43CE-A3AC-BFC40E872398}" type="pres">
      <dgm:prSet presAssocID="{6300BB8D-BF90-4604-B413-37C1E7EFC7AE}" presName="negativeSpace" presStyleCnt="0"/>
      <dgm:spPr/>
      <dgm:t>
        <a:bodyPr/>
        <a:lstStyle/>
        <a:p>
          <a:endParaRPr lang="ru-RU"/>
        </a:p>
      </dgm:t>
    </dgm:pt>
    <dgm:pt modelId="{CCA24D06-E4CF-4AB2-8F59-B018E92D5D3B}" type="pres">
      <dgm:prSet presAssocID="{6300BB8D-BF90-4604-B413-37C1E7EFC7A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228B11-9FAC-4184-B90F-216194F81B66}" type="pres">
      <dgm:prSet presAssocID="{5A6930E2-F450-4610-8C2E-6C82DFBBF388}" presName="spaceBetweenRectangles" presStyleCnt="0"/>
      <dgm:spPr/>
      <dgm:t>
        <a:bodyPr/>
        <a:lstStyle/>
        <a:p>
          <a:endParaRPr lang="ru-RU"/>
        </a:p>
      </dgm:t>
    </dgm:pt>
    <dgm:pt modelId="{265503FA-9BC3-4EE8-8019-51079ED9A0C6}" type="pres">
      <dgm:prSet presAssocID="{16F34B8E-EBD0-41D4-903C-8BA5A945C156}" presName="parentLin" presStyleCnt="0"/>
      <dgm:spPr/>
      <dgm:t>
        <a:bodyPr/>
        <a:lstStyle/>
        <a:p>
          <a:endParaRPr lang="ru-RU"/>
        </a:p>
      </dgm:t>
    </dgm:pt>
    <dgm:pt modelId="{C4AD0342-57AE-494C-9AA0-11D865DE0479}" type="pres">
      <dgm:prSet presAssocID="{16F34B8E-EBD0-41D4-903C-8BA5A945C156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523FFED-21D8-40B2-95C6-08F7CE1FAFAE}" type="pres">
      <dgm:prSet presAssocID="{16F34B8E-EBD0-41D4-903C-8BA5A945C156}" presName="parentText" presStyleLbl="node1" presStyleIdx="1" presStyleCnt="2" custScaleY="1352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353376-C5C5-47A4-8CA3-CE8EBB4B3631}" type="pres">
      <dgm:prSet presAssocID="{16F34B8E-EBD0-41D4-903C-8BA5A945C156}" presName="negativeSpace" presStyleCnt="0"/>
      <dgm:spPr/>
      <dgm:t>
        <a:bodyPr/>
        <a:lstStyle/>
        <a:p>
          <a:endParaRPr lang="ru-RU"/>
        </a:p>
      </dgm:t>
    </dgm:pt>
    <dgm:pt modelId="{7327489A-F09D-46E9-8590-B1E707DF1724}" type="pres">
      <dgm:prSet presAssocID="{16F34B8E-EBD0-41D4-903C-8BA5A945C15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573BED-AD9B-4AA1-B246-EEEF053C5618}" srcId="{B9E18F7E-9367-47BC-9F50-0943EB544145}" destId="{16F34B8E-EBD0-41D4-903C-8BA5A945C156}" srcOrd="1" destOrd="0" parTransId="{23A4D0B4-E6CC-4DB9-8017-7CFD9E129DD4}" sibTransId="{6BC8C433-D8C0-44F7-AF20-E9E2C01591B4}"/>
    <dgm:cxn modelId="{CCA006BD-3550-480E-A69B-62050B63A41E}" type="presOf" srcId="{6300BB8D-BF90-4604-B413-37C1E7EFC7AE}" destId="{7DEC3BD2-95B8-41B2-88C3-243DA233C31B}" srcOrd="1" destOrd="0" presId="urn:microsoft.com/office/officeart/2005/8/layout/list1"/>
    <dgm:cxn modelId="{62D8FBB3-359C-4D37-BB48-BB521741CE5E}" srcId="{B9E18F7E-9367-47BC-9F50-0943EB544145}" destId="{6300BB8D-BF90-4604-B413-37C1E7EFC7AE}" srcOrd="0" destOrd="0" parTransId="{B6971467-6E87-4CF6-AECA-F9F739EE997F}" sibTransId="{5A6930E2-F450-4610-8C2E-6C82DFBBF388}"/>
    <dgm:cxn modelId="{80620233-18A5-4AE4-8161-8762FA519302}" type="presOf" srcId="{16F34B8E-EBD0-41D4-903C-8BA5A945C156}" destId="{C4AD0342-57AE-494C-9AA0-11D865DE0479}" srcOrd="0" destOrd="0" presId="urn:microsoft.com/office/officeart/2005/8/layout/list1"/>
    <dgm:cxn modelId="{F551BC0D-C97F-4338-94BE-00A65A692887}" type="presOf" srcId="{16F34B8E-EBD0-41D4-903C-8BA5A945C156}" destId="{F523FFED-21D8-40B2-95C6-08F7CE1FAFAE}" srcOrd="1" destOrd="0" presId="urn:microsoft.com/office/officeart/2005/8/layout/list1"/>
    <dgm:cxn modelId="{F5266207-68EE-4AB4-AAB3-50C2F4EEF56E}" type="presOf" srcId="{6300BB8D-BF90-4604-B413-37C1E7EFC7AE}" destId="{83EB6734-85FA-44E4-9282-8A8D8F4FB8F1}" srcOrd="0" destOrd="0" presId="urn:microsoft.com/office/officeart/2005/8/layout/list1"/>
    <dgm:cxn modelId="{6A4C0C48-1BCD-41C8-ADD7-E4D7F5A048E4}" type="presOf" srcId="{B9E18F7E-9367-47BC-9F50-0943EB544145}" destId="{BA37F210-E3AA-4914-85C6-ADB6D00D138F}" srcOrd="0" destOrd="0" presId="urn:microsoft.com/office/officeart/2005/8/layout/list1"/>
    <dgm:cxn modelId="{6EEF7B4E-9975-439F-9DCB-6A7753C95749}" type="presParOf" srcId="{BA37F210-E3AA-4914-85C6-ADB6D00D138F}" destId="{35473E98-8CEE-46F1-9864-62374CD215EF}" srcOrd="0" destOrd="0" presId="urn:microsoft.com/office/officeart/2005/8/layout/list1"/>
    <dgm:cxn modelId="{977A3E82-82D5-43CD-9605-58A70AF77FE4}" type="presParOf" srcId="{35473E98-8CEE-46F1-9864-62374CD215EF}" destId="{83EB6734-85FA-44E4-9282-8A8D8F4FB8F1}" srcOrd="0" destOrd="0" presId="urn:microsoft.com/office/officeart/2005/8/layout/list1"/>
    <dgm:cxn modelId="{232AB3E4-625E-4D4A-823D-73E4F7A20DE6}" type="presParOf" srcId="{35473E98-8CEE-46F1-9864-62374CD215EF}" destId="{7DEC3BD2-95B8-41B2-88C3-243DA233C31B}" srcOrd="1" destOrd="0" presId="urn:microsoft.com/office/officeart/2005/8/layout/list1"/>
    <dgm:cxn modelId="{B7B2C31E-1D59-4488-84CF-B1D818FB4300}" type="presParOf" srcId="{BA37F210-E3AA-4914-85C6-ADB6D00D138F}" destId="{C37CA31A-DD1A-43CE-A3AC-BFC40E872398}" srcOrd="1" destOrd="0" presId="urn:microsoft.com/office/officeart/2005/8/layout/list1"/>
    <dgm:cxn modelId="{604AC707-6E2B-4B35-B19D-AF9A1C4C4E76}" type="presParOf" srcId="{BA37F210-E3AA-4914-85C6-ADB6D00D138F}" destId="{CCA24D06-E4CF-4AB2-8F59-B018E92D5D3B}" srcOrd="2" destOrd="0" presId="urn:microsoft.com/office/officeart/2005/8/layout/list1"/>
    <dgm:cxn modelId="{24E47514-DF95-409C-AEE2-075E784C0B3F}" type="presParOf" srcId="{BA37F210-E3AA-4914-85C6-ADB6D00D138F}" destId="{9F228B11-9FAC-4184-B90F-216194F81B66}" srcOrd="3" destOrd="0" presId="urn:microsoft.com/office/officeart/2005/8/layout/list1"/>
    <dgm:cxn modelId="{C614F6A6-0DAE-490E-A025-A5A27CAFBCFD}" type="presParOf" srcId="{BA37F210-E3AA-4914-85C6-ADB6D00D138F}" destId="{265503FA-9BC3-4EE8-8019-51079ED9A0C6}" srcOrd="4" destOrd="0" presId="urn:microsoft.com/office/officeart/2005/8/layout/list1"/>
    <dgm:cxn modelId="{BE104948-0004-43B1-B68B-2377444F94C4}" type="presParOf" srcId="{265503FA-9BC3-4EE8-8019-51079ED9A0C6}" destId="{C4AD0342-57AE-494C-9AA0-11D865DE0479}" srcOrd="0" destOrd="0" presId="urn:microsoft.com/office/officeart/2005/8/layout/list1"/>
    <dgm:cxn modelId="{E1FC66B5-FF11-477F-AA78-5E3B88AFA4A5}" type="presParOf" srcId="{265503FA-9BC3-4EE8-8019-51079ED9A0C6}" destId="{F523FFED-21D8-40B2-95C6-08F7CE1FAFAE}" srcOrd="1" destOrd="0" presId="urn:microsoft.com/office/officeart/2005/8/layout/list1"/>
    <dgm:cxn modelId="{65FD6BF0-A39F-4349-9E6A-7CC3E8AC56CC}" type="presParOf" srcId="{BA37F210-E3AA-4914-85C6-ADB6D00D138F}" destId="{E9353376-C5C5-47A4-8CA3-CE8EBB4B3631}" srcOrd="5" destOrd="0" presId="urn:microsoft.com/office/officeart/2005/8/layout/list1"/>
    <dgm:cxn modelId="{6AA7562C-2FF4-4650-9B4E-A13434AEC239}" type="presParOf" srcId="{BA37F210-E3AA-4914-85C6-ADB6D00D138F}" destId="{7327489A-F09D-46E9-8590-B1E707DF1724}" srcOrd="6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D2F75C-B268-41AF-BE82-31F271B8E3CE}" type="doc">
      <dgm:prSet loTypeId="urn:microsoft.com/office/officeart/2005/8/layout/arrow5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DC670C2A-B5CF-4AB6-9EAA-FBD089172048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2">
                  <a:lumMod val="50000"/>
                </a:schemeClr>
              </a:solidFill>
            </a:rPr>
            <a:t>Подход А.Г. </a:t>
          </a:r>
          <a:r>
            <a:rPr lang="ru-RU" sz="2400" dirty="0" err="1" smtClean="0">
              <a:solidFill>
                <a:schemeClr val="tx2">
                  <a:lumMod val="50000"/>
                </a:schemeClr>
              </a:solidFill>
            </a:rPr>
            <a:t>Асмолова</a:t>
          </a:r>
          <a:endParaRPr lang="ru-RU" sz="2400" dirty="0">
            <a:solidFill>
              <a:schemeClr val="tx2">
                <a:lumMod val="50000"/>
              </a:schemeClr>
            </a:solidFill>
          </a:endParaRPr>
        </a:p>
      </dgm:t>
    </dgm:pt>
    <dgm:pt modelId="{527BF5D7-EE60-412B-89C6-5CFC0E4356D8}" type="parTrans" cxnId="{A86E4A2D-6A16-4394-8B27-B9DFE00CD223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C049A8D4-A6E6-4437-8F26-FD717EB376AE}" type="sibTrans" cxnId="{A86E4A2D-6A16-4394-8B27-B9DFE00CD223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038CAC68-2E20-4F3A-9395-C3922311F645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2">
                  <a:lumMod val="50000"/>
                </a:schemeClr>
              </a:solidFill>
            </a:rPr>
            <a:t>УМК «Школа России»</a:t>
          </a:r>
          <a:endParaRPr lang="ru-RU" sz="2400" dirty="0">
            <a:solidFill>
              <a:schemeClr val="tx2">
                <a:lumMod val="50000"/>
              </a:schemeClr>
            </a:solidFill>
          </a:endParaRPr>
        </a:p>
      </dgm:t>
    </dgm:pt>
    <dgm:pt modelId="{4301A1DF-D583-4C64-8F9B-E8E834141DED}" type="parTrans" cxnId="{FF8A2957-1361-4D31-95A4-49CE575E22EC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6ACE8099-4DA0-43E4-9596-949A4DA2B9AC}" type="sibTrans" cxnId="{FF8A2957-1361-4D31-95A4-49CE575E22EC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2F0FFD4D-0280-4E48-9F59-3E85EA3CB6CC}" type="pres">
      <dgm:prSet presAssocID="{BED2F75C-B268-41AF-BE82-31F271B8E3C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5D968C-0808-4B2A-A90B-5977372AA9CD}" type="pres">
      <dgm:prSet presAssocID="{DC670C2A-B5CF-4AB6-9EAA-FBD08917204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4DFAA-939A-4848-B28D-A530648E663C}" type="pres">
      <dgm:prSet presAssocID="{038CAC68-2E20-4F3A-9395-C3922311F645}" presName="arrow" presStyleLbl="node1" presStyleIdx="1" presStyleCnt="2" custRadScaleRad="112783" custRadScaleInc="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C469A1-EA15-4431-AABE-855C5C13E838}" type="presOf" srcId="{038CAC68-2E20-4F3A-9395-C3922311F645}" destId="{36B4DFAA-939A-4848-B28D-A530648E663C}" srcOrd="0" destOrd="0" presId="urn:microsoft.com/office/officeart/2005/8/layout/arrow5"/>
    <dgm:cxn modelId="{A86E4A2D-6A16-4394-8B27-B9DFE00CD223}" srcId="{BED2F75C-B268-41AF-BE82-31F271B8E3CE}" destId="{DC670C2A-B5CF-4AB6-9EAA-FBD089172048}" srcOrd="0" destOrd="0" parTransId="{527BF5D7-EE60-412B-89C6-5CFC0E4356D8}" sibTransId="{C049A8D4-A6E6-4437-8F26-FD717EB376AE}"/>
    <dgm:cxn modelId="{FF8A2957-1361-4D31-95A4-49CE575E22EC}" srcId="{BED2F75C-B268-41AF-BE82-31F271B8E3CE}" destId="{038CAC68-2E20-4F3A-9395-C3922311F645}" srcOrd="1" destOrd="0" parTransId="{4301A1DF-D583-4C64-8F9B-E8E834141DED}" sibTransId="{6ACE8099-4DA0-43E4-9596-949A4DA2B9AC}"/>
    <dgm:cxn modelId="{F9BD25E7-3A9B-4DAD-BD43-B86082A90D5A}" type="presOf" srcId="{BED2F75C-B268-41AF-BE82-31F271B8E3CE}" destId="{2F0FFD4D-0280-4E48-9F59-3E85EA3CB6CC}" srcOrd="0" destOrd="0" presId="urn:microsoft.com/office/officeart/2005/8/layout/arrow5"/>
    <dgm:cxn modelId="{F19D186E-B0E7-4A58-AD84-C6D012C51653}" type="presOf" srcId="{DC670C2A-B5CF-4AB6-9EAA-FBD089172048}" destId="{765D968C-0808-4B2A-A90B-5977372AA9CD}" srcOrd="0" destOrd="0" presId="urn:microsoft.com/office/officeart/2005/8/layout/arrow5"/>
    <dgm:cxn modelId="{0977C97C-FA6E-48F6-B92A-2A2D38FB8B28}" type="presParOf" srcId="{2F0FFD4D-0280-4E48-9F59-3E85EA3CB6CC}" destId="{765D968C-0808-4B2A-A90B-5977372AA9CD}" srcOrd="0" destOrd="0" presId="urn:microsoft.com/office/officeart/2005/8/layout/arrow5"/>
    <dgm:cxn modelId="{B2B639E5-C584-4133-A188-E45068143FC3}" type="presParOf" srcId="{2F0FFD4D-0280-4E48-9F59-3E85EA3CB6CC}" destId="{36B4DFAA-939A-4848-B28D-A530648E663C}" srcOrd="1" destOrd="0" presId="urn:microsoft.com/office/officeart/2005/8/layout/arrow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0217C73-368E-4CFD-B7FE-330FAC1B942A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66F10BAC-1180-4F91-9997-2297A702548E}">
      <dgm:prSet phldrT="[Текст]" custT="1"/>
      <dgm:spPr/>
      <dgm:t>
        <a:bodyPr/>
        <a:lstStyle/>
        <a:p>
          <a:r>
            <a:rPr lang="ru-RU" sz="1800" b="0" dirty="0" smtClean="0">
              <a:solidFill>
                <a:schemeClr val="tx2">
                  <a:lumMod val="50000"/>
                </a:schemeClr>
              </a:solidFill>
            </a:rPr>
            <a:t>1.Участвовать в диалоге; слушать и понимать других, высказывать свою точку зрения на события, поступки.</a:t>
          </a:r>
          <a:endParaRPr lang="ru-RU" sz="1800" dirty="0">
            <a:solidFill>
              <a:schemeClr val="tx2">
                <a:lumMod val="50000"/>
              </a:schemeClr>
            </a:solidFill>
          </a:endParaRPr>
        </a:p>
      </dgm:t>
    </dgm:pt>
    <dgm:pt modelId="{0B29FD7E-F45D-4B20-9EE0-473D446A0A2B}" type="parTrans" cxnId="{66D5EDF3-2B12-4877-B928-571341C275F0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78605FF5-AB6C-4990-BC94-1D30F338D0A5}" type="sibTrans" cxnId="{66D5EDF3-2B12-4877-B928-571341C275F0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D6768D29-AE25-4E5A-90C5-3613076CD2DA}">
      <dgm:prSet custT="1"/>
      <dgm:spPr/>
      <dgm:t>
        <a:bodyPr/>
        <a:lstStyle/>
        <a:p>
          <a:r>
            <a:rPr lang="ru-RU" sz="1800" smtClean="0">
              <a:solidFill>
                <a:schemeClr val="tx2">
                  <a:lumMod val="50000"/>
                </a:schemeClr>
              </a:solidFill>
            </a:rPr>
            <a:t>2.Оформлять свои мысли в устной и письменной речи с учетом своих учебных и жизненных речевых ситуаций. </a:t>
          </a:r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7F79C4AF-7285-4305-A318-518506A631DF}" type="parTrans" cxnId="{2FA08EA1-FEF0-40AC-BC27-F07E0145C031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4D105D6D-F014-4154-902D-BC2CA53C621E}" type="sibTrans" cxnId="{2FA08EA1-FEF0-40AC-BC27-F07E0145C031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16A0D8F7-50DC-4B35-9EF9-63A577DCA764}">
      <dgm:prSet custT="1"/>
      <dgm:spPr/>
      <dgm:t>
        <a:bodyPr/>
        <a:lstStyle/>
        <a:p>
          <a:r>
            <a:rPr lang="ru-RU" sz="1800" smtClean="0">
              <a:solidFill>
                <a:schemeClr val="tx2">
                  <a:lumMod val="50000"/>
                </a:schemeClr>
              </a:solidFill>
            </a:rPr>
            <a:t>3.Читать вслух и про себя тексты учебников, других художественных и научно-популярных книг, понимать прочитанное. </a:t>
          </a:r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86812555-606F-433E-A895-4E54074C88D9}" type="parTrans" cxnId="{6475EE48-2A4C-4601-8E0A-8C6DF6A43B32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E15807FC-BEDE-412A-9330-967F49E2698B}" type="sibTrans" cxnId="{6475EE48-2A4C-4601-8E0A-8C6DF6A43B32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2BDB2511-87F8-4245-8057-181240D81E14}">
      <dgm:prSet custT="1"/>
      <dgm:spPr/>
      <dgm:t>
        <a:bodyPr/>
        <a:lstStyle/>
        <a:p>
          <a:r>
            <a:rPr lang="ru-RU" sz="1800" b="0" smtClean="0">
              <a:solidFill>
                <a:schemeClr val="tx2">
                  <a:lumMod val="50000"/>
                </a:schemeClr>
              </a:solidFill>
            </a:rPr>
            <a:t>4. Выполняя различные роли в группе, сотрудничать в совместном решении проблемы (задачи).</a:t>
          </a:r>
          <a:endParaRPr lang="ru-RU" sz="1800" b="1">
            <a:solidFill>
              <a:schemeClr val="tx2">
                <a:lumMod val="50000"/>
              </a:schemeClr>
            </a:solidFill>
          </a:endParaRPr>
        </a:p>
      </dgm:t>
    </dgm:pt>
    <dgm:pt modelId="{126F4B9C-844B-4508-91EE-3EB144A9A0B5}" type="parTrans" cxnId="{D8E55FFF-1AFA-4849-897C-FF74A08A3102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9B266426-7676-4F2B-B66F-D0751590583F}" type="sibTrans" cxnId="{D8E55FFF-1AFA-4849-897C-FF74A08A3102}">
      <dgm:prSet/>
      <dgm:spPr/>
      <dgm:t>
        <a:bodyPr/>
        <a:lstStyle/>
        <a:p>
          <a:endParaRPr lang="ru-RU" sz="1800">
            <a:solidFill>
              <a:schemeClr val="tx2">
                <a:lumMod val="50000"/>
              </a:schemeClr>
            </a:solidFill>
          </a:endParaRPr>
        </a:p>
      </dgm:t>
    </dgm:pt>
    <dgm:pt modelId="{9B660939-B452-492D-B45C-8620FED755E5}" type="pres">
      <dgm:prSet presAssocID="{E0217C73-368E-4CFD-B7FE-330FAC1B942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797A80-D8C3-448E-AD9B-39E2AFAB5F78}" type="pres">
      <dgm:prSet presAssocID="{66F10BAC-1180-4F91-9997-2297A702548E}" presName="parentLin" presStyleCnt="0"/>
      <dgm:spPr/>
      <dgm:t>
        <a:bodyPr/>
        <a:lstStyle/>
        <a:p>
          <a:endParaRPr lang="ru-RU"/>
        </a:p>
      </dgm:t>
    </dgm:pt>
    <dgm:pt modelId="{FAEB0C00-8433-4F45-B977-EECFDC72A139}" type="pres">
      <dgm:prSet presAssocID="{66F10BAC-1180-4F91-9997-2297A702548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9303E759-B6FB-4024-8C90-07E0398AAE81}" type="pres">
      <dgm:prSet presAssocID="{66F10BAC-1180-4F91-9997-2297A702548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831DC1-A8A0-47D9-98A0-4843FBA3B6F5}" type="pres">
      <dgm:prSet presAssocID="{66F10BAC-1180-4F91-9997-2297A702548E}" presName="negativeSpace" presStyleCnt="0"/>
      <dgm:spPr/>
      <dgm:t>
        <a:bodyPr/>
        <a:lstStyle/>
        <a:p>
          <a:endParaRPr lang="ru-RU"/>
        </a:p>
      </dgm:t>
    </dgm:pt>
    <dgm:pt modelId="{1CFDCBA2-4C30-4480-974C-F3E508C43902}" type="pres">
      <dgm:prSet presAssocID="{66F10BAC-1180-4F91-9997-2297A702548E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EAAEDB-F48C-4C17-B857-EEBAA07B3C4D}" type="pres">
      <dgm:prSet presAssocID="{78605FF5-AB6C-4990-BC94-1D30F338D0A5}" presName="spaceBetweenRectangles" presStyleCnt="0"/>
      <dgm:spPr/>
      <dgm:t>
        <a:bodyPr/>
        <a:lstStyle/>
        <a:p>
          <a:endParaRPr lang="ru-RU"/>
        </a:p>
      </dgm:t>
    </dgm:pt>
    <dgm:pt modelId="{A2FBF0AE-4416-44B7-BD96-FBFFE9650575}" type="pres">
      <dgm:prSet presAssocID="{D6768D29-AE25-4E5A-90C5-3613076CD2DA}" presName="parentLin" presStyleCnt="0"/>
      <dgm:spPr/>
      <dgm:t>
        <a:bodyPr/>
        <a:lstStyle/>
        <a:p>
          <a:endParaRPr lang="ru-RU"/>
        </a:p>
      </dgm:t>
    </dgm:pt>
    <dgm:pt modelId="{D32D73CE-D48D-4E34-B353-A32C904DE3F2}" type="pres">
      <dgm:prSet presAssocID="{D6768D29-AE25-4E5A-90C5-3613076CD2DA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7FDF9BE2-B90C-4944-85E7-40598377AF9F}" type="pres">
      <dgm:prSet presAssocID="{D6768D29-AE25-4E5A-90C5-3613076CD2D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FDC487-34F3-4BD9-A9D8-5F0A1E541320}" type="pres">
      <dgm:prSet presAssocID="{D6768D29-AE25-4E5A-90C5-3613076CD2DA}" presName="negativeSpace" presStyleCnt="0"/>
      <dgm:spPr/>
      <dgm:t>
        <a:bodyPr/>
        <a:lstStyle/>
        <a:p>
          <a:endParaRPr lang="ru-RU"/>
        </a:p>
      </dgm:t>
    </dgm:pt>
    <dgm:pt modelId="{09661A04-6678-48B1-B834-2CF0A760954E}" type="pres">
      <dgm:prSet presAssocID="{D6768D29-AE25-4E5A-90C5-3613076CD2DA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9E1676-86B6-472A-829B-E839B1053A3B}" type="pres">
      <dgm:prSet presAssocID="{4D105D6D-F014-4154-902D-BC2CA53C621E}" presName="spaceBetweenRectangles" presStyleCnt="0"/>
      <dgm:spPr/>
      <dgm:t>
        <a:bodyPr/>
        <a:lstStyle/>
        <a:p>
          <a:endParaRPr lang="ru-RU"/>
        </a:p>
      </dgm:t>
    </dgm:pt>
    <dgm:pt modelId="{316B3E97-6465-4C6D-A3FD-45C938A3C5B9}" type="pres">
      <dgm:prSet presAssocID="{16A0D8F7-50DC-4B35-9EF9-63A577DCA764}" presName="parentLin" presStyleCnt="0"/>
      <dgm:spPr/>
      <dgm:t>
        <a:bodyPr/>
        <a:lstStyle/>
        <a:p>
          <a:endParaRPr lang="ru-RU"/>
        </a:p>
      </dgm:t>
    </dgm:pt>
    <dgm:pt modelId="{FED74912-7C35-47DE-A507-647AB82A6D34}" type="pres">
      <dgm:prSet presAssocID="{16A0D8F7-50DC-4B35-9EF9-63A577DCA764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D1C14E63-848A-4C0C-B4DF-9481BF60E726}" type="pres">
      <dgm:prSet presAssocID="{16A0D8F7-50DC-4B35-9EF9-63A577DCA76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3BEBA-0998-4283-907A-FF4447C0B9D2}" type="pres">
      <dgm:prSet presAssocID="{16A0D8F7-50DC-4B35-9EF9-63A577DCA764}" presName="negativeSpace" presStyleCnt="0"/>
      <dgm:spPr/>
      <dgm:t>
        <a:bodyPr/>
        <a:lstStyle/>
        <a:p>
          <a:endParaRPr lang="ru-RU"/>
        </a:p>
      </dgm:t>
    </dgm:pt>
    <dgm:pt modelId="{6E4FDC2E-2043-4A88-99CD-F323762127D9}" type="pres">
      <dgm:prSet presAssocID="{16A0D8F7-50DC-4B35-9EF9-63A577DCA764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DCCE10-1756-403D-9CD4-BF446B5E0E37}" type="pres">
      <dgm:prSet presAssocID="{E15807FC-BEDE-412A-9330-967F49E2698B}" presName="spaceBetweenRectangles" presStyleCnt="0"/>
      <dgm:spPr/>
      <dgm:t>
        <a:bodyPr/>
        <a:lstStyle/>
        <a:p>
          <a:endParaRPr lang="ru-RU"/>
        </a:p>
      </dgm:t>
    </dgm:pt>
    <dgm:pt modelId="{2669BEAC-9ABC-4983-9453-940A8609F475}" type="pres">
      <dgm:prSet presAssocID="{2BDB2511-87F8-4245-8057-181240D81E14}" presName="parentLin" presStyleCnt="0"/>
      <dgm:spPr/>
      <dgm:t>
        <a:bodyPr/>
        <a:lstStyle/>
        <a:p>
          <a:endParaRPr lang="ru-RU"/>
        </a:p>
      </dgm:t>
    </dgm:pt>
    <dgm:pt modelId="{D1943380-3940-4E46-BFAC-B8EA9939063D}" type="pres">
      <dgm:prSet presAssocID="{2BDB2511-87F8-4245-8057-181240D81E14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C688B671-4B12-405D-AC61-0ADD65894B65}" type="pres">
      <dgm:prSet presAssocID="{2BDB2511-87F8-4245-8057-181240D81E1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C01F95-E8D7-43FC-AD43-CF654C48AD53}" type="pres">
      <dgm:prSet presAssocID="{2BDB2511-87F8-4245-8057-181240D81E14}" presName="negativeSpace" presStyleCnt="0"/>
      <dgm:spPr/>
      <dgm:t>
        <a:bodyPr/>
        <a:lstStyle/>
        <a:p>
          <a:endParaRPr lang="ru-RU"/>
        </a:p>
      </dgm:t>
    </dgm:pt>
    <dgm:pt modelId="{CDE1255A-919F-498A-ADCC-9D76E4D711FE}" type="pres">
      <dgm:prSet presAssocID="{2BDB2511-87F8-4245-8057-181240D81E14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D5EDF3-2B12-4877-B928-571341C275F0}" srcId="{E0217C73-368E-4CFD-B7FE-330FAC1B942A}" destId="{66F10BAC-1180-4F91-9997-2297A702548E}" srcOrd="0" destOrd="0" parTransId="{0B29FD7E-F45D-4B20-9EE0-473D446A0A2B}" sibTransId="{78605FF5-AB6C-4990-BC94-1D30F338D0A5}"/>
    <dgm:cxn modelId="{EEE6A9F9-513E-4C77-8E47-792FA77A88C6}" type="presOf" srcId="{D6768D29-AE25-4E5A-90C5-3613076CD2DA}" destId="{7FDF9BE2-B90C-4944-85E7-40598377AF9F}" srcOrd="1" destOrd="0" presId="urn:microsoft.com/office/officeart/2005/8/layout/list1"/>
    <dgm:cxn modelId="{2FA08EA1-FEF0-40AC-BC27-F07E0145C031}" srcId="{E0217C73-368E-4CFD-B7FE-330FAC1B942A}" destId="{D6768D29-AE25-4E5A-90C5-3613076CD2DA}" srcOrd="1" destOrd="0" parTransId="{7F79C4AF-7285-4305-A318-518506A631DF}" sibTransId="{4D105D6D-F014-4154-902D-BC2CA53C621E}"/>
    <dgm:cxn modelId="{6475EE48-2A4C-4601-8E0A-8C6DF6A43B32}" srcId="{E0217C73-368E-4CFD-B7FE-330FAC1B942A}" destId="{16A0D8F7-50DC-4B35-9EF9-63A577DCA764}" srcOrd="2" destOrd="0" parTransId="{86812555-606F-433E-A895-4E54074C88D9}" sibTransId="{E15807FC-BEDE-412A-9330-967F49E2698B}"/>
    <dgm:cxn modelId="{670A95D8-38D0-47BD-90BF-48FFEA2BC4A2}" type="presOf" srcId="{2BDB2511-87F8-4245-8057-181240D81E14}" destId="{D1943380-3940-4E46-BFAC-B8EA9939063D}" srcOrd="0" destOrd="0" presId="urn:microsoft.com/office/officeart/2005/8/layout/list1"/>
    <dgm:cxn modelId="{D8E55FFF-1AFA-4849-897C-FF74A08A3102}" srcId="{E0217C73-368E-4CFD-B7FE-330FAC1B942A}" destId="{2BDB2511-87F8-4245-8057-181240D81E14}" srcOrd="3" destOrd="0" parTransId="{126F4B9C-844B-4508-91EE-3EB144A9A0B5}" sibTransId="{9B266426-7676-4F2B-B66F-D0751590583F}"/>
    <dgm:cxn modelId="{4A4500D5-88CA-4676-B4CE-752523A63B2F}" type="presOf" srcId="{2BDB2511-87F8-4245-8057-181240D81E14}" destId="{C688B671-4B12-405D-AC61-0ADD65894B65}" srcOrd="1" destOrd="0" presId="urn:microsoft.com/office/officeart/2005/8/layout/list1"/>
    <dgm:cxn modelId="{4A48893D-8D44-400E-954C-BA31F489B52E}" type="presOf" srcId="{16A0D8F7-50DC-4B35-9EF9-63A577DCA764}" destId="{FED74912-7C35-47DE-A507-647AB82A6D34}" srcOrd="0" destOrd="0" presId="urn:microsoft.com/office/officeart/2005/8/layout/list1"/>
    <dgm:cxn modelId="{09D1AF12-E26D-4DA8-A7EC-7F77B1D81D76}" type="presOf" srcId="{16A0D8F7-50DC-4B35-9EF9-63A577DCA764}" destId="{D1C14E63-848A-4C0C-B4DF-9481BF60E726}" srcOrd="1" destOrd="0" presId="urn:microsoft.com/office/officeart/2005/8/layout/list1"/>
    <dgm:cxn modelId="{D4DCCD83-0077-4C6C-83DB-C56F0D92236E}" type="presOf" srcId="{D6768D29-AE25-4E5A-90C5-3613076CD2DA}" destId="{D32D73CE-D48D-4E34-B353-A32C904DE3F2}" srcOrd="0" destOrd="0" presId="urn:microsoft.com/office/officeart/2005/8/layout/list1"/>
    <dgm:cxn modelId="{6608465A-5102-465D-9790-BCDD607D1E78}" type="presOf" srcId="{E0217C73-368E-4CFD-B7FE-330FAC1B942A}" destId="{9B660939-B452-492D-B45C-8620FED755E5}" srcOrd="0" destOrd="0" presId="urn:microsoft.com/office/officeart/2005/8/layout/list1"/>
    <dgm:cxn modelId="{9D731E3F-B866-4AD8-990C-4C94DC530FF5}" type="presOf" srcId="{66F10BAC-1180-4F91-9997-2297A702548E}" destId="{FAEB0C00-8433-4F45-B977-EECFDC72A139}" srcOrd="0" destOrd="0" presId="urn:microsoft.com/office/officeart/2005/8/layout/list1"/>
    <dgm:cxn modelId="{44E6CCE3-6CA0-4E40-B8B2-B4B8D34E8BB5}" type="presOf" srcId="{66F10BAC-1180-4F91-9997-2297A702548E}" destId="{9303E759-B6FB-4024-8C90-07E0398AAE81}" srcOrd="1" destOrd="0" presId="urn:microsoft.com/office/officeart/2005/8/layout/list1"/>
    <dgm:cxn modelId="{90DF8D1C-B775-42B7-BF92-9BC0EA8A296A}" type="presParOf" srcId="{9B660939-B452-492D-B45C-8620FED755E5}" destId="{DE797A80-D8C3-448E-AD9B-39E2AFAB5F78}" srcOrd="0" destOrd="0" presId="urn:microsoft.com/office/officeart/2005/8/layout/list1"/>
    <dgm:cxn modelId="{40F1BD91-E65A-4C90-9C20-4C6803972079}" type="presParOf" srcId="{DE797A80-D8C3-448E-AD9B-39E2AFAB5F78}" destId="{FAEB0C00-8433-4F45-B977-EECFDC72A139}" srcOrd="0" destOrd="0" presId="urn:microsoft.com/office/officeart/2005/8/layout/list1"/>
    <dgm:cxn modelId="{F1AE6B2B-1E43-4DE0-BB55-2D3A9C2283DC}" type="presParOf" srcId="{DE797A80-D8C3-448E-AD9B-39E2AFAB5F78}" destId="{9303E759-B6FB-4024-8C90-07E0398AAE81}" srcOrd="1" destOrd="0" presId="urn:microsoft.com/office/officeart/2005/8/layout/list1"/>
    <dgm:cxn modelId="{CBBB4C86-4B29-4027-8D0E-D4C7B89C8F28}" type="presParOf" srcId="{9B660939-B452-492D-B45C-8620FED755E5}" destId="{44831DC1-A8A0-47D9-98A0-4843FBA3B6F5}" srcOrd="1" destOrd="0" presId="urn:microsoft.com/office/officeart/2005/8/layout/list1"/>
    <dgm:cxn modelId="{D39A1B47-D000-43C0-A4F9-CAD9197A5909}" type="presParOf" srcId="{9B660939-B452-492D-B45C-8620FED755E5}" destId="{1CFDCBA2-4C30-4480-974C-F3E508C43902}" srcOrd="2" destOrd="0" presId="urn:microsoft.com/office/officeart/2005/8/layout/list1"/>
    <dgm:cxn modelId="{AE307C05-8164-4947-A3C4-73A63C733302}" type="presParOf" srcId="{9B660939-B452-492D-B45C-8620FED755E5}" destId="{15EAAEDB-F48C-4C17-B857-EEBAA07B3C4D}" srcOrd="3" destOrd="0" presId="urn:microsoft.com/office/officeart/2005/8/layout/list1"/>
    <dgm:cxn modelId="{6EE1971C-F69F-4F16-B57D-CB2F6956A873}" type="presParOf" srcId="{9B660939-B452-492D-B45C-8620FED755E5}" destId="{A2FBF0AE-4416-44B7-BD96-FBFFE9650575}" srcOrd="4" destOrd="0" presId="urn:microsoft.com/office/officeart/2005/8/layout/list1"/>
    <dgm:cxn modelId="{04A7D3C0-F9EE-4AF3-BCB9-86FE3A9FBEB5}" type="presParOf" srcId="{A2FBF0AE-4416-44B7-BD96-FBFFE9650575}" destId="{D32D73CE-D48D-4E34-B353-A32C904DE3F2}" srcOrd="0" destOrd="0" presId="urn:microsoft.com/office/officeart/2005/8/layout/list1"/>
    <dgm:cxn modelId="{84C52D05-36E0-4F84-8CD5-BD95B0C7561A}" type="presParOf" srcId="{A2FBF0AE-4416-44B7-BD96-FBFFE9650575}" destId="{7FDF9BE2-B90C-4944-85E7-40598377AF9F}" srcOrd="1" destOrd="0" presId="urn:microsoft.com/office/officeart/2005/8/layout/list1"/>
    <dgm:cxn modelId="{E03AE54B-E1D5-41A1-B0B8-53AF98CDCC77}" type="presParOf" srcId="{9B660939-B452-492D-B45C-8620FED755E5}" destId="{72FDC487-34F3-4BD9-A9D8-5F0A1E541320}" srcOrd="5" destOrd="0" presId="urn:microsoft.com/office/officeart/2005/8/layout/list1"/>
    <dgm:cxn modelId="{F527CA82-1351-4082-BBF8-4FB2B551B357}" type="presParOf" srcId="{9B660939-B452-492D-B45C-8620FED755E5}" destId="{09661A04-6678-48B1-B834-2CF0A760954E}" srcOrd="6" destOrd="0" presId="urn:microsoft.com/office/officeart/2005/8/layout/list1"/>
    <dgm:cxn modelId="{C42646C9-5189-4351-82A5-4E46E15EF933}" type="presParOf" srcId="{9B660939-B452-492D-B45C-8620FED755E5}" destId="{C89E1676-86B6-472A-829B-E839B1053A3B}" srcOrd="7" destOrd="0" presId="urn:microsoft.com/office/officeart/2005/8/layout/list1"/>
    <dgm:cxn modelId="{90CCDB0D-7CAD-42BC-B0C3-C0405E1C4DAD}" type="presParOf" srcId="{9B660939-B452-492D-B45C-8620FED755E5}" destId="{316B3E97-6465-4C6D-A3FD-45C938A3C5B9}" srcOrd="8" destOrd="0" presId="urn:microsoft.com/office/officeart/2005/8/layout/list1"/>
    <dgm:cxn modelId="{D0373663-C4F3-41BD-B3AD-98ADF1003F56}" type="presParOf" srcId="{316B3E97-6465-4C6D-A3FD-45C938A3C5B9}" destId="{FED74912-7C35-47DE-A507-647AB82A6D34}" srcOrd="0" destOrd="0" presId="urn:microsoft.com/office/officeart/2005/8/layout/list1"/>
    <dgm:cxn modelId="{2E90F2CC-889D-43C9-9667-1AD7E66A62FB}" type="presParOf" srcId="{316B3E97-6465-4C6D-A3FD-45C938A3C5B9}" destId="{D1C14E63-848A-4C0C-B4DF-9481BF60E726}" srcOrd="1" destOrd="0" presId="urn:microsoft.com/office/officeart/2005/8/layout/list1"/>
    <dgm:cxn modelId="{F6CE3622-ACDE-4A97-94AE-3C794463F1EB}" type="presParOf" srcId="{9B660939-B452-492D-B45C-8620FED755E5}" destId="{B983BEBA-0998-4283-907A-FF4447C0B9D2}" srcOrd="9" destOrd="0" presId="urn:microsoft.com/office/officeart/2005/8/layout/list1"/>
    <dgm:cxn modelId="{7C278E0D-4E53-4807-B00D-92CAEBF5ED4E}" type="presParOf" srcId="{9B660939-B452-492D-B45C-8620FED755E5}" destId="{6E4FDC2E-2043-4A88-99CD-F323762127D9}" srcOrd="10" destOrd="0" presId="urn:microsoft.com/office/officeart/2005/8/layout/list1"/>
    <dgm:cxn modelId="{F7664DE1-121A-4C52-8574-790D97571028}" type="presParOf" srcId="{9B660939-B452-492D-B45C-8620FED755E5}" destId="{DDDCCE10-1756-403D-9CD4-BF446B5E0E37}" srcOrd="11" destOrd="0" presId="urn:microsoft.com/office/officeart/2005/8/layout/list1"/>
    <dgm:cxn modelId="{C3FA20BD-7727-4F6B-9E79-8BFADCF7EE98}" type="presParOf" srcId="{9B660939-B452-492D-B45C-8620FED755E5}" destId="{2669BEAC-9ABC-4983-9453-940A8609F475}" srcOrd="12" destOrd="0" presId="urn:microsoft.com/office/officeart/2005/8/layout/list1"/>
    <dgm:cxn modelId="{ABE94DA6-74C9-4BD9-8CB5-5CC657C94D63}" type="presParOf" srcId="{2669BEAC-9ABC-4983-9453-940A8609F475}" destId="{D1943380-3940-4E46-BFAC-B8EA9939063D}" srcOrd="0" destOrd="0" presId="urn:microsoft.com/office/officeart/2005/8/layout/list1"/>
    <dgm:cxn modelId="{05F8C38C-0380-49D4-827A-4B046805B766}" type="presParOf" srcId="{2669BEAC-9ABC-4983-9453-940A8609F475}" destId="{C688B671-4B12-405D-AC61-0ADD65894B65}" srcOrd="1" destOrd="0" presId="urn:microsoft.com/office/officeart/2005/8/layout/list1"/>
    <dgm:cxn modelId="{17FC0C5C-5628-45EF-93EA-1645CA0AEAF2}" type="presParOf" srcId="{9B660939-B452-492D-B45C-8620FED755E5}" destId="{A5C01F95-E8D7-43FC-AD43-CF654C48AD53}" srcOrd="13" destOrd="0" presId="urn:microsoft.com/office/officeart/2005/8/layout/list1"/>
    <dgm:cxn modelId="{262185A9-7541-420B-AAB0-4B4980E140E3}" type="presParOf" srcId="{9B660939-B452-492D-B45C-8620FED755E5}" destId="{CDE1255A-919F-498A-ADCC-9D76E4D711FE}" srcOrd="14" destOrd="0" presId="urn:microsoft.com/office/officeart/2005/8/layout/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40C9B9B-3744-44BE-A764-FCE49FEA9AB6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53BCA9B2-B473-4FDD-BFD9-5E96EA7F65C7}">
      <dgm:prSet phldrT="[Текст]"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tx2">
                  <a:lumMod val="50000"/>
                </a:schemeClr>
              </a:solidFill>
            </a:rPr>
            <a:t>Новый словарь методических терминов и понятий: тип упражнений, построенных на основе использования игры как одного из видов деятельности и средства обучения </a:t>
          </a:r>
          <a:endParaRPr lang="ru-RU" sz="2000" b="1" dirty="0">
            <a:solidFill>
              <a:schemeClr val="tx2">
                <a:lumMod val="50000"/>
              </a:schemeClr>
            </a:solidFill>
          </a:endParaRPr>
        </a:p>
      </dgm:t>
    </dgm:pt>
    <dgm:pt modelId="{08E2403F-F164-4FFE-8337-2D8B13619043}" type="parTrans" cxnId="{7080326E-3761-48D6-B190-BB5865E913F6}">
      <dgm:prSet/>
      <dgm:spPr/>
      <dgm:t>
        <a:bodyPr/>
        <a:lstStyle/>
        <a:p>
          <a:endParaRPr lang="ru-RU" sz="2000">
            <a:solidFill>
              <a:schemeClr val="tx2">
                <a:lumMod val="50000"/>
              </a:schemeClr>
            </a:solidFill>
          </a:endParaRPr>
        </a:p>
      </dgm:t>
    </dgm:pt>
    <dgm:pt modelId="{320FAD18-F0F3-4154-9EF7-BA3DD07AA591}" type="sibTrans" cxnId="{7080326E-3761-48D6-B190-BB5865E913F6}">
      <dgm:prSet/>
      <dgm:spPr/>
      <dgm:t>
        <a:bodyPr/>
        <a:lstStyle/>
        <a:p>
          <a:endParaRPr lang="ru-RU" sz="2000">
            <a:solidFill>
              <a:schemeClr val="tx2">
                <a:lumMod val="50000"/>
              </a:schemeClr>
            </a:solidFill>
          </a:endParaRPr>
        </a:p>
      </dgm:t>
    </dgm:pt>
    <dgm:pt modelId="{29CC94A3-A0E6-4621-9A98-046E4270C919}">
      <dgm:prSet custT="1"/>
      <dgm:spPr/>
      <dgm:t>
        <a:bodyPr/>
        <a:lstStyle/>
        <a:p>
          <a:pPr algn="just"/>
          <a:r>
            <a:rPr lang="ru-RU" sz="2000" dirty="0" smtClean="0">
              <a:solidFill>
                <a:schemeClr val="tx2">
                  <a:lumMod val="50000"/>
                </a:schemeClr>
              </a:solidFill>
            </a:rPr>
            <a:t>Т. </a:t>
          </a:r>
          <a:r>
            <a:rPr lang="ru-RU" sz="2000" dirty="0" err="1" smtClean="0">
              <a:solidFill>
                <a:schemeClr val="tx2">
                  <a:lumMod val="50000"/>
                </a:schemeClr>
              </a:solidFill>
            </a:rPr>
            <a:t>Извозникова</a:t>
          </a:r>
          <a:r>
            <a:rPr lang="ru-RU" sz="2000" dirty="0" smtClean="0">
              <a:solidFill>
                <a:schemeClr val="tx2">
                  <a:lumMod val="50000"/>
                </a:schemeClr>
              </a:solidFill>
            </a:rPr>
            <a:t>: это упражнения, которые наряду с реальными действиями включают имитацию действий, действий от лица «героя», мнимую, воображаемую ситуацию </a:t>
          </a:r>
          <a:endParaRPr lang="ru-RU" sz="2000" dirty="0">
            <a:solidFill>
              <a:schemeClr val="tx2">
                <a:lumMod val="50000"/>
              </a:schemeClr>
            </a:solidFill>
          </a:endParaRPr>
        </a:p>
      </dgm:t>
    </dgm:pt>
    <dgm:pt modelId="{27BBCC2A-A23A-4390-8374-F318BDCE8EA4}" type="parTrans" cxnId="{FF74F371-96E2-48F1-BC71-AABA75170205}">
      <dgm:prSet/>
      <dgm:spPr/>
      <dgm:t>
        <a:bodyPr/>
        <a:lstStyle/>
        <a:p>
          <a:endParaRPr lang="ru-RU" sz="2000">
            <a:solidFill>
              <a:schemeClr val="tx2">
                <a:lumMod val="50000"/>
              </a:schemeClr>
            </a:solidFill>
          </a:endParaRPr>
        </a:p>
      </dgm:t>
    </dgm:pt>
    <dgm:pt modelId="{6109D891-74B0-42E9-80DB-5D65D93DCD09}" type="sibTrans" cxnId="{FF74F371-96E2-48F1-BC71-AABA75170205}">
      <dgm:prSet/>
      <dgm:spPr/>
      <dgm:t>
        <a:bodyPr/>
        <a:lstStyle/>
        <a:p>
          <a:endParaRPr lang="ru-RU" sz="2000">
            <a:solidFill>
              <a:schemeClr val="tx2">
                <a:lumMod val="50000"/>
              </a:schemeClr>
            </a:solidFill>
          </a:endParaRPr>
        </a:p>
      </dgm:t>
    </dgm:pt>
    <dgm:pt modelId="{39CEC2CE-7E46-4B23-902C-038EAEEFE94C}" type="pres">
      <dgm:prSet presAssocID="{E40C9B9B-3744-44BE-A764-FCE49FEA9AB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ED7617-53FC-43E7-A6E3-EB19739E2CE8}" type="pres">
      <dgm:prSet presAssocID="{53BCA9B2-B473-4FDD-BFD9-5E96EA7F65C7}" presName="parentLin" presStyleCnt="0"/>
      <dgm:spPr/>
      <dgm:t>
        <a:bodyPr/>
        <a:lstStyle/>
        <a:p>
          <a:endParaRPr lang="ru-RU"/>
        </a:p>
      </dgm:t>
    </dgm:pt>
    <dgm:pt modelId="{4A0CD03D-9818-4356-9328-453D556148C9}" type="pres">
      <dgm:prSet presAssocID="{53BCA9B2-B473-4FDD-BFD9-5E96EA7F65C7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095399F-275D-4AEC-9C8C-61A5BAD93076}" type="pres">
      <dgm:prSet presAssocID="{53BCA9B2-B473-4FDD-BFD9-5E96EA7F65C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CF4558-33B1-4A4D-8CB4-11565F2D3501}" type="pres">
      <dgm:prSet presAssocID="{53BCA9B2-B473-4FDD-BFD9-5E96EA7F65C7}" presName="negativeSpace" presStyleCnt="0"/>
      <dgm:spPr/>
      <dgm:t>
        <a:bodyPr/>
        <a:lstStyle/>
        <a:p>
          <a:endParaRPr lang="ru-RU"/>
        </a:p>
      </dgm:t>
    </dgm:pt>
    <dgm:pt modelId="{9BB9F209-E930-49DC-A0A7-CBD50737BD14}" type="pres">
      <dgm:prSet presAssocID="{53BCA9B2-B473-4FDD-BFD9-5E96EA7F65C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EE259C-EF4F-4E09-8BD2-9E13096999DD}" type="pres">
      <dgm:prSet presAssocID="{320FAD18-F0F3-4154-9EF7-BA3DD07AA591}" presName="spaceBetweenRectangles" presStyleCnt="0"/>
      <dgm:spPr/>
      <dgm:t>
        <a:bodyPr/>
        <a:lstStyle/>
        <a:p>
          <a:endParaRPr lang="ru-RU"/>
        </a:p>
      </dgm:t>
    </dgm:pt>
    <dgm:pt modelId="{A7BEF3D0-FD39-4F7C-8938-66979DC4C1EB}" type="pres">
      <dgm:prSet presAssocID="{29CC94A3-A0E6-4621-9A98-046E4270C919}" presName="parentLin" presStyleCnt="0"/>
      <dgm:spPr/>
      <dgm:t>
        <a:bodyPr/>
        <a:lstStyle/>
        <a:p>
          <a:endParaRPr lang="ru-RU"/>
        </a:p>
      </dgm:t>
    </dgm:pt>
    <dgm:pt modelId="{FA8085A9-47C0-477A-A2E6-FF591A9A5D6C}" type="pres">
      <dgm:prSet presAssocID="{29CC94A3-A0E6-4621-9A98-046E4270C91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501D0EF6-2365-4FB5-9502-65EF1481B943}" type="pres">
      <dgm:prSet presAssocID="{29CC94A3-A0E6-4621-9A98-046E4270C91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690803-97CE-45F0-8C28-3F60F84FCD53}" type="pres">
      <dgm:prSet presAssocID="{29CC94A3-A0E6-4621-9A98-046E4270C919}" presName="negativeSpace" presStyleCnt="0"/>
      <dgm:spPr/>
      <dgm:t>
        <a:bodyPr/>
        <a:lstStyle/>
        <a:p>
          <a:endParaRPr lang="ru-RU"/>
        </a:p>
      </dgm:t>
    </dgm:pt>
    <dgm:pt modelId="{57004114-AE63-4558-8CCA-0F34538355B0}" type="pres">
      <dgm:prSet presAssocID="{29CC94A3-A0E6-4621-9A98-046E4270C919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8F513F-A5FE-4BE8-9F1B-6FF6B3A463C7}" type="presOf" srcId="{E40C9B9B-3744-44BE-A764-FCE49FEA9AB6}" destId="{39CEC2CE-7E46-4B23-902C-038EAEEFE94C}" srcOrd="0" destOrd="0" presId="urn:microsoft.com/office/officeart/2005/8/layout/list1"/>
    <dgm:cxn modelId="{96B59653-1AAD-499E-93DD-7A8B85871BC2}" type="presOf" srcId="{29CC94A3-A0E6-4621-9A98-046E4270C919}" destId="{FA8085A9-47C0-477A-A2E6-FF591A9A5D6C}" srcOrd="0" destOrd="0" presId="urn:microsoft.com/office/officeart/2005/8/layout/list1"/>
    <dgm:cxn modelId="{FF74F371-96E2-48F1-BC71-AABA75170205}" srcId="{E40C9B9B-3744-44BE-A764-FCE49FEA9AB6}" destId="{29CC94A3-A0E6-4621-9A98-046E4270C919}" srcOrd="1" destOrd="0" parTransId="{27BBCC2A-A23A-4390-8374-F318BDCE8EA4}" sibTransId="{6109D891-74B0-42E9-80DB-5D65D93DCD09}"/>
    <dgm:cxn modelId="{56AE8777-C6E3-4F45-B793-79F4E5E627DB}" type="presOf" srcId="{53BCA9B2-B473-4FDD-BFD9-5E96EA7F65C7}" destId="{4A0CD03D-9818-4356-9328-453D556148C9}" srcOrd="0" destOrd="0" presId="urn:microsoft.com/office/officeart/2005/8/layout/list1"/>
    <dgm:cxn modelId="{7080326E-3761-48D6-B190-BB5865E913F6}" srcId="{E40C9B9B-3744-44BE-A764-FCE49FEA9AB6}" destId="{53BCA9B2-B473-4FDD-BFD9-5E96EA7F65C7}" srcOrd="0" destOrd="0" parTransId="{08E2403F-F164-4FFE-8337-2D8B13619043}" sibTransId="{320FAD18-F0F3-4154-9EF7-BA3DD07AA591}"/>
    <dgm:cxn modelId="{F7FE87FC-C121-4BF7-9657-97E8279917C4}" type="presOf" srcId="{29CC94A3-A0E6-4621-9A98-046E4270C919}" destId="{501D0EF6-2365-4FB5-9502-65EF1481B943}" srcOrd="1" destOrd="0" presId="urn:microsoft.com/office/officeart/2005/8/layout/list1"/>
    <dgm:cxn modelId="{F339FED5-6477-41E8-ADA1-7C070F3B7659}" type="presOf" srcId="{53BCA9B2-B473-4FDD-BFD9-5E96EA7F65C7}" destId="{A095399F-275D-4AEC-9C8C-61A5BAD93076}" srcOrd="1" destOrd="0" presId="urn:microsoft.com/office/officeart/2005/8/layout/list1"/>
    <dgm:cxn modelId="{485C501A-525B-43B1-88AB-A3949AEE8E00}" type="presParOf" srcId="{39CEC2CE-7E46-4B23-902C-038EAEEFE94C}" destId="{86ED7617-53FC-43E7-A6E3-EB19739E2CE8}" srcOrd="0" destOrd="0" presId="urn:microsoft.com/office/officeart/2005/8/layout/list1"/>
    <dgm:cxn modelId="{25F1DA79-8EEE-426F-887A-4597B5F94E65}" type="presParOf" srcId="{86ED7617-53FC-43E7-A6E3-EB19739E2CE8}" destId="{4A0CD03D-9818-4356-9328-453D556148C9}" srcOrd="0" destOrd="0" presId="urn:microsoft.com/office/officeart/2005/8/layout/list1"/>
    <dgm:cxn modelId="{8603751A-D735-4B84-9C0C-610E62EA1027}" type="presParOf" srcId="{86ED7617-53FC-43E7-A6E3-EB19739E2CE8}" destId="{A095399F-275D-4AEC-9C8C-61A5BAD93076}" srcOrd="1" destOrd="0" presId="urn:microsoft.com/office/officeart/2005/8/layout/list1"/>
    <dgm:cxn modelId="{7CAA6135-00E9-4A5E-9284-ADBCCE6C726F}" type="presParOf" srcId="{39CEC2CE-7E46-4B23-902C-038EAEEFE94C}" destId="{D0CF4558-33B1-4A4D-8CB4-11565F2D3501}" srcOrd="1" destOrd="0" presId="urn:microsoft.com/office/officeart/2005/8/layout/list1"/>
    <dgm:cxn modelId="{784919E3-975C-4DAC-8FD6-C04A6ED76BE5}" type="presParOf" srcId="{39CEC2CE-7E46-4B23-902C-038EAEEFE94C}" destId="{9BB9F209-E930-49DC-A0A7-CBD50737BD14}" srcOrd="2" destOrd="0" presId="urn:microsoft.com/office/officeart/2005/8/layout/list1"/>
    <dgm:cxn modelId="{03CB37EE-E2F9-4AA4-AA77-D8FBA11676DD}" type="presParOf" srcId="{39CEC2CE-7E46-4B23-902C-038EAEEFE94C}" destId="{CFEE259C-EF4F-4E09-8BD2-9E13096999DD}" srcOrd="3" destOrd="0" presId="urn:microsoft.com/office/officeart/2005/8/layout/list1"/>
    <dgm:cxn modelId="{8CBF078E-6429-41A2-BDDE-CDB6AB0747AA}" type="presParOf" srcId="{39CEC2CE-7E46-4B23-902C-038EAEEFE94C}" destId="{A7BEF3D0-FD39-4F7C-8938-66979DC4C1EB}" srcOrd="4" destOrd="0" presId="urn:microsoft.com/office/officeart/2005/8/layout/list1"/>
    <dgm:cxn modelId="{F76FD931-4099-4204-9F91-B6B02D4E3C61}" type="presParOf" srcId="{A7BEF3D0-FD39-4F7C-8938-66979DC4C1EB}" destId="{FA8085A9-47C0-477A-A2E6-FF591A9A5D6C}" srcOrd="0" destOrd="0" presId="urn:microsoft.com/office/officeart/2005/8/layout/list1"/>
    <dgm:cxn modelId="{C4E1A49C-3315-40B7-B231-6E7EEA9A5C4E}" type="presParOf" srcId="{A7BEF3D0-FD39-4F7C-8938-66979DC4C1EB}" destId="{501D0EF6-2365-4FB5-9502-65EF1481B943}" srcOrd="1" destOrd="0" presId="urn:microsoft.com/office/officeart/2005/8/layout/list1"/>
    <dgm:cxn modelId="{EAC571E3-EEA5-4766-A273-C48D61323DAF}" type="presParOf" srcId="{39CEC2CE-7E46-4B23-902C-038EAEEFE94C}" destId="{B4690803-97CE-45F0-8C28-3F60F84FCD53}" srcOrd="5" destOrd="0" presId="urn:microsoft.com/office/officeart/2005/8/layout/list1"/>
    <dgm:cxn modelId="{34D207DD-B1B0-46A1-9247-F16FC1D92B2B}" type="presParOf" srcId="{39CEC2CE-7E46-4B23-902C-038EAEEFE94C}" destId="{57004114-AE63-4558-8CCA-0F34538355B0}" srcOrd="6" destOrd="0" presId="urn:microsoft.com/office/officeart/2005/8/layout/list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625E654-8E95-48AF-857D-3CDC8BD14950}" type="doc">
      <dgm:prSet loTypeId="urn:microsoft.com/office/officeart/2005/8/layout/default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56434736-07CE-4ECE-A598-93A78BE893CE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Развивается умение доносить информацию до собеседника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4228696A-F52D-414C-8AFD-CE8FA46986F7}" type="parTrans" cxnId="{FDC2D10C-B8E0-416F-9C35-95403FC9769B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179F3315-9AC3-421D-823C-66E2C50DB4B6}" type="sibTrans" cxnId="{FDC2D10C-B8E0-416F-9C35-95403FC9769B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EBE2A8EB-6BB0-4F93-BA42-CA9C81C5E836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Преодолеваются застенчивость и робость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EB71B3D4-1F1A-4D16-AD55-C714FBF75020}" type="parTrans" cxnId="{C2AAF31B-4395-4C0E-9964-DD0C02F16CA1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ADAD2BF4-075C-426F-BC81-3F9E4AD8B1C9}" type="sibTrans" cxnId="{C2AAF31B-4395-4C0E-9964-DD0C02F16CA1}">
      <dgm:prSet custLinFactNeighborX="-23618" custLinFactNeighborY="434"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73C11038-9D3E-481C-9B12-3F5293E1485E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Формируются адекватные межличностные отношения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EE351E07-C48A-43E4-BEA2-01B71978B56B}" type="parTrans" cxnId="{5A38C2D2-AB7F-48AA-AC05-8E34E088F485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A96BFFA7-7B03-4523-AFDD-309F3F2CDE32}" type="sibTrans" cxnId="{5A38C2D2-AB7F-48AA-AC05-8E34E088F485}">
      <dgm:prSet custLinFactNeighborX="677" custLinFactNeighborY="-7171"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2A831A71-833E-42B5-90B0-8D8037DE1B32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 Развивается умение действовать сообща, характеризующиеся доброжелательностью, взаимопомощью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9BC28159-1B3A-4E5D-89DB-DFA13138EB7C}" type="parTrans" cxnId="{7723B7E2-CD24-48B4-B38F-C4FA4BFA67AD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4D1033D6-AF86-49A3-8588-BE8075454B11}" type="sibTrans" cxnId="{7723B7E2-CD24-48B4-B38F-C4FA4BFA67AD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AEF3BF6D-1CD1-49E9-91AA-A99CF6B266DD}" type="pres">
      <dgm:prSet presAssocID="{1625E654-8E95-48AF-857D-3CDC8BD1495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4903DF-C757-4E42-B33F-375CDCFAAD0E}" type="pres">
      <dgm:prSet presAssocID="{56434736-07CE-4ECE-A598-93A78BE893CE}" presName="node" presStyleLbl="node1" presStyleIdx="0" presStyleCnt="4" custScaleX="96421" custScaleY="98678" custLinFactNeighborX="1720" custLinFactNeighborY="-15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C25C2-3B96-4349-86D5-43658DD48CA2}" type="pres">
      <dgm:prSet presAssocID="{179F3315-9AC3-421D-823C-66E2C50DB4B6}" presName="sibTrans" presStyleCnt="0"/>
      <dgm:spPr/>
      <dgm:t>
        <a:bodyPr/>
        <a:lstStyle/>
        <a:p>
          <a:endParaRPr lang="ru-RU"/>
        </a:p>
      </dgm:t>
    </dgm:pt>
    <dgm:pt modelId="{3428D5A3-66B3-4EB3-848C-767D075B31A1}" type="pres">
      <dgm:prSet presAssocID="{2A831A71-833E-42B5-90B0-8D8037DE1B3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17542F-EC34-444E-85D5-827B38D4B601}" type="pres">
      <dgm:prSet presAssocID="{4D1033D6-AF86-49A3-8588-BE8075454B11}" presName="sibTrans" presStyleCnt="0"/>
      <dgm:spPr/>
      <dgm:t>
        <a:bodyPr/>
        <a:lstStyle/>
        <a:p>
          <a:endParaRPr lang="ru-RU"/>
        </a:p>
      </dgm:t>
    </dgm:pt>
    <dgm:pt modelId="{D9B6E388-FF40-451B-8BB0-82B506768310}" type="pres">
      <dgm:prSet presAssocID="{EBE2A8EB-6BB0-4F93-BA42-CA9C81C5E83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856B33-E93A-48F6-9901-CEE2BD7DFCC7}" type="pres">
      <dgm:prSet presAssocID="{ADAD2BF4-075C-426F-BC81-3F9E4AD8B1C9}" presName="sibTrans" presStyleCnt="0"/>
      <dgm:spPr/>
      <dgm:t>
        <a:bodyPr/>
        <a:lstStyle/>
        <a:p>
          <a:endParaRPr lang="ru-RU"/>
        </a:p>
      </dgm:t>
    </dgm:pt>
    <dgm:pt modelId="{4F54E6C0-8B75-439E-B7C2-115F921D2733}" type="pres">
      <dgm:prSet presAssocID="{73C11038-9D3E-481C-9B12-3F5293E1485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38C2D2-AB7F-48AA-AC05-8E34E088F485}" srcId="{1625E654-8E95-48AF-857D-3CDC8BD14950}" destId="{73C11038-9D3E-481C-9B12-3F5293E1485E}" srcOrd="3" destOrd="0" parTransId="{EE351E07-C48A-43E4-BEA2-01B71978B56B}" sibTransId="{A96BFFA7-7B03-4523-AFDD-309F3F2CDE32}"/>
    <dgm:cxn modelId="{7723B7E2-CD24-48B4-B38F-C4FA4BFA67AD}" srcId="{1625E654-8E95-48AF-857D-3CDC8BD14950}" destId="{2A831A71-833E-42B5-90B0-8D8037DE1B32}" srcOrd="1" destOrd="0" parTransId="{9BC28159-1B3A-4E5D-89DB-DFA13138EB7C}" sibTransId="{4D1033D6-AF86-49A3-8588-BE8075454B11}"/>
    <dgm:cxn modelId="{C2AAF31B-4395-4C0E-9964-DD0C02F16CA1}" srcId="{1625E654-8E95-48AF-857D-3CDC8BD14950}" destId="{EBE2A8EB-6BB0-4F93-BA42-CA9C81C5E836}" srcOrd="2" destOrd="0" parTransId="{EB71B3D4-1F1A-4D16-AD55-C714FBF75020}" sibTransId="{ADAD2BF4-075C-426F-BC81-3F9E4AD8B1C9}"/>
    <dgm:cxn modelId="{7002E4A6-DB8B-4550-AB04-F6EB8BA13251}" type="presOf" srcId="{73C11038-9D3E-481C-9B12-3F5293E1485E}" destId="{4F54E6C0-8B75-439E-B7C2-115F921D2733}" srcOrd="0" destOrd="0" presId="urn:microsoft.com/office/officeart/2005/8/layout/default"/>
    <dgm:cxn modelId="{9E9F6B55-F0B9-4993-8803-3CB60A165477}" type="presOf" srcId="{1625E654-8E95-48AF-857D-3CDC8BD14950}" destId="{AEF3BF6D-1CD1-49E9-91AA-A99CF6B266DD}" srcOrd="0" destOrd="0" presId="urn:microsoft.com/office/officeart/2005/8/layout/default"/>
    <dgm:cxn modelId="{13778715-56F8-438C-81C5-881C96FB0FF7}" type="presOf" srcId="{2A831A71-833E-42B5-90B0-8D8037DE1B32}" destId="{3428D5A3-66B3-4EB3-848C-767D075B31A1}" srcOrd="0" destOrd="0" presId="urn:microsoft.com/office/officeart/2005/8/layout/default"/>
    <dgm:cxn modelId="{C65A60BF-28A2-482C-B210-7263FF5665D8}" type="presOf" srcId="{56434736-07CE-4ECE-A598-93A78BE893CE}" destId="{6D4903DF-C757-4E42-B33F-375CDCFAAD0E}" srcOrd="0" destOrd="0" presId="urn:microsoft.com/office/officeart/2005/8/layout/default"/>
    <dgm:cxn modelId="{887BDA7E-024A-4A33-87E7-C3A974C64641}" type="presOf" srcId="{EBE2A8EB-6BB0-4F93-BA42-CA9C81C5E836}" destId="{D9B6E388-FF40-451B-8BB0-82B506768310}" srcOrd="0" destOrd="0" presId="urn:microsoft.com/office/officeart/2005/8/layout/default"/>
    <dgm:cxn modelId="{FDC2D10C-B8E0-416F-9C35-95403FC9769B}" srcId="{1625E654-8E95-48AF-857D-3CDC8BD14950}" destId="{56434736-07CE-4ECE-A598-93A78BE893CE}" srcOrd="0" destOrd="0" parTransId="{4228696A-F52D-414C-8AFD-CE8FA46986F7}" sibTransId="{179F3315-9AC3-421D-823C-66E2C50DB4B6}"/>
    <dgm:cxn modelId="{DDDCD475-BBAB-46C4-A900-D41713087ED5}" type="presParOf" srcId="{AEF3BF6D-1CD1-49E9-91AA-A99CF6B266DD}" destId="{6D4903DF-C757-4E42-B33F-375CDCFAAD0E}" srcOrd="0" destOrd="0" presId="urn:microsoft.com/office/officeart/2005/8/layout/default"/>
    <dgm:cxn modelId="{E65680C7-C33E-4438-9259-6F1284BDF36E}" type="presParOf" srcId="{AEF3BF6D-1CD1-49E9-91AA-A99CF6B266DD}" destId="{B9FC25C2-3B96-4349-86D5-43658DD48CA2}" srcOrd="1" destOrd="0" presId="urn:microsoft.com/office/officeart/2005/8/layout/default"/>
    <dgm:cxn modelId="{C2F9A0AB-5086-41F6-98BC-2233238279FA}" type="presParOf" srcId="{AEF3BF6D-1CD1-49E9-91AA-A99CF6B266DD}" destId="{3428D5A3-66B3-4EB3-848C-767D075B31A1}" srcOrd="2" destOrd="0" presId="urn:microsoft.com/office/officeart/2005/8/layout/default"/>
    <dgm:cxn modelId="{034B69F6-E1F9-4EFC-8819-B355E6FB861A}" type="presParOf" srcId="{AEF3BF6D-1CD1-49E9-91AA-A99CF6B266DD}" destId="{0F17542F-EC34-444E-85D5-827B38D4B601}" srcOrd="3" destOrd="0" presId="urn:microsoft.com/office/officeart/2005/8/layout/default"/>
    <dgm:cxn modelId="{02A8D975-EDFC-4A64-8D61-C85CC3E368BD}" type="presParOf" srcId="{AEF3BF6D-1CD1-49E9-91AA-A99CF6B266DD}" destId="{D9B6E388-FF40-451B-8BB0-82B506768310}" srcOrd="4" destOrd="0" presId="urn:microsoft.com/office/officeart/2005/8/layout/default"/>
    <dgm:cxn modelId="{ACB38893-C1BD-444F-8633-A26786C33324}" type="presParOf" srcId="{AEF3BF6D-1CD1-49E9-91AA-A99CF6B266DD}" destId="{19856B33-E93A-48F6-9901-CEE2BD7DFCC7}" srcOrd="5" destOrd="0" presId="urn:microsoft.com/office/officeart/2005/8/layout/default"/>
    <dgm:cxn modelId="{936C2652-831F-4750-B521-A19C304C47C6}" type="presParOf" srcId="{AEF3BF6D-1CD1-49E9-91AA-A99CF6B266DD}" destId="{4F54E6C0-8B75-439E-B7C2-115F921D2733}" srcOrd="6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501E-C3BF-46D9-9974-7E6D26A91D1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2928-B7C6-4638-B462-D8C4F348D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501E-C3BF-46D9-9974-7E6D26A91D1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2928-B7C6-4638-B462-D8C4F348D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501E-C3BF-46D9-9974-7E6D26A91D1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2928-B7C6-4638-B462-D8C4F348D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501E-C3BF-46D9-9974-7E6D26A91D1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2928-B7C6-4638-B462-D8C4F348D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501E-C3BF-46D9-9974-7E6D26A91D1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2928-B7C6-4638-B462-D8C4F348D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501E-C3BF-46D9-9974-7E6D26A91D1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2928-B7C6-4638-B462-D8C4F348D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501E-C3BF-46D9-9974-7E6D26A91D1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2928-B7C6-4638-B462-D8C4F348D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501E-C3BF-46D9-9974-7E6D26A91D1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2928-B7C6-4638-B462-D8C4F348D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501E-C3BF-46D9-9974-7E6D26A91D1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2928-B7C6-4638-B462-D8C4F348D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501E-C3BF-46D9-9974-7E6D26A91D1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2928-B7C6-4638-B462-D8C4F348D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501E-C3BF-46D9-9974-7E6D26A91D1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2928-B7C6-4638-B462-D8C4F348D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B501E-C3BF-46D9-9974-7E6D26A91D1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82928-B7C6-4638-B462-D8C4F348D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643050"/>
            <a:ext cx="7772400" cy="342902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Игровые упражнения, как условие реализации коммуникативных УУД младших школьников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Роль игровых упражнений в развитии коммуникативных УУД</a:t>
            </a:r>
            <a:endParaRPr lang="ru-RU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8043890" cy="4411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Направления развития личности во внеурочной деятельности (по ФГОС НОО)</a:t>
            </a:r>
            <a:endParaRPr lang="ru-RU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9288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:\Users\User-PC\Desktop\RedCheckmark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4929198"/>
            <a:ext cx="1163668" cy="135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ru-RU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Структура сборника игровых упражнений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714488"/>
          <a:ext cx="8715436" cy="4883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Диагностический инструментарий</a:t>
            </a:r>
            <a:endParaRPr lang="ru-RU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8143932" cy="5072098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1571612"/>
          <a:ext cx="8715436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332037"/>
            <a:ext cx="8229600" cy="452596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60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60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Отражение актуальности темы в основных нормативных документах</a:t>
            </a:r>
            <a:endParaRPr lang="ru-RU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85736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Требования к результатам освоения ООП НОО (по ФГОС НОО)</a:t>
            </a:r>
            <a:endParaRPr lang="ru-RU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0002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10800000" flipV="1">
            <a:off x="2143108" y="1428736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4286248" y="171448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6286512" y="1428736"/>
            <a:ext cx="500066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14282" y="285728"/>
          <a:ext cx="864399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Практическая значимость</a:t>
            </a:r>
            <a:endParaRPr lang="ru-RU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85720" y="1285860"/>
          <a:ext cx="857256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Психологи и педагоги, изучающие проблему применения игровых упражнений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32037"/>
            <a:ext cx="7643866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Выготский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Л.С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                  Жукова Н.С.</a:t>
            </a:r>
          </a:p>
          <a:p>
            <a:pPr algn="just">
              <a:buNone/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Гоноболин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Ф.Н.                  Филичева Т.Б.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Запорожец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А.В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                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Кан-Калик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В.А. 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Коломенский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Я.И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            Петровская Л.А.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Крутецкий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В.А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                  Андреева Г.М </a:t>
            </a:r>
          </a:p>
          <a:p>
            <a:pPr algn="just">
              <a:buNone/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Лисина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М.И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                     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Шахнарович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А.М. </a:t>
            </a:r>
          </a:p>
          <a:p>
            <a:pPr algn="just"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501122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Подходы к определению понятия «Универсальные учебные действия»</a:t>
            </a:r>
            <a:endParaRPr lang="ru-RU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1928813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User-PC\Desktop\RedCheckmark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1428736"/>
            <a:ext cx="1744310" cy="20323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14290"/>
          <a:ext cx="8715436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285720" y="2357430"/>
          <a:ext cx="864399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000232" y="214290"/>
            <a:ext cx="5143536" cy="192882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Требования к развитию коммуникативных УУД во 2 классе</a:t>
            </a:r>
            <a:endParaRPr lang="ru-RU" sz="36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Подходы к определению понятия «Игровые упражнения»</a:t>
            </a:r>
            <a:endParaRPr lang="ru-RU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User-PC\Desktop\RedCheckmark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1214422"/>
            <a:ext cx="1744310" cy="20323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2540</TotalTime>
  <Words>580</Words>
  <Application>Microsoft Office PowerPoint</Application>
  <PresentationFormat>Экран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Игровые упражнения, как условие реализации коммуникативных УУД младших школьников</vt:lpstr>
      <vt:lpstr>Отражение актуальности темы в основных нормативных документах</vt:lpstr>
      <vt:lpstr>Требования к результатам освоения ООП НОО (по ФГОС НОО)</vt:lpstr>
      <vt:lpstr>Слайд 4</vt:lpstr>
      <vt:lpstr>Практическая значимость</vt:lpstr>
      <vt:lpstr>Психологи и педагоги, изучающие проблему применения игровых упражнений </vt:lpstr>
      <vt:lpstr>Подходы к определению понятия «Универсальные учебные действия»</vt:lpstr>
      <vt:lpstr>Требования к развитию коммуникативных УУД во 2 классе</vt:lpstr>
      <vt:lpstr>Подходы к определению понятия «Игровые упражнения»</vt:lpstr>
      <vt:lpstr>Роль игровых упражнений в развитии коммуникативных УУД</vt:lpstr>
      <vt:lpstr>Направления развития личности во внеурочной деятельности (по ФГОС НОО)</vt:lpstr>
      <vt:lpstr>Структура сборника игровых упражнений  </vt:lpstr>
      <vt:lpstr>Диагностический инструментарий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Игровые упражнения, как условие реализации коммуникативных УУД младших школьников</dc:title>
  <dc:creator>User-PC</dc:creator>
  <cp:lastModifiedBy>User-PC</cp:lastModifiedBy>
  <cp:revision>3</cp:revision>
  <dcterms:created xsi:type="dcterms:W3CDTF">2015-04-23T11:13:23Z</dcterms:created>
  <dcterms:modified xsi:type="dcterms:W3CDTF">2015-10-20T05:14:33Z</dcterms:modified>
</cp:coreProperties>
</file>